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44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70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AC56C-5588-3742-B2C9-6EB6D9394C92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9AD19-14B7-E441-A9C8-617210D13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94BD6-C771-2649-8A83-0FF05DD7CCE0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8DFAC-7A12-1B47-A508-6A18C84A0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Talk a little about background of the theme – hippies,</a:t>
            </a:r>
            <a:r>
              <a:rPr lang="en-US" baseline="0" dirty="0" smtClean="0"/>
              <a:t> The Turtles, readability.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8DFAC-7A12-1B47-A508-6A18C84A0B1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Jeff</a:t>
            </a:r>
            <a:r>
              <a:rPr lang="en-US" baseline="0" dirty="0" smtClean="0"/>
              <a:t> Hodges, </a:t>
            </a:r>
            <a:r>
              <a:rPr lang="en-US" dirty="0" smtClean="0"/>
              <a:t>Johan, Stu, and Todd </a:t>
            </a:r>
            <a:r>
              <a:rPr lang="en-US" dirty="0" err="1" smtClean="0"/>
              <a:t>Lipcon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8DFAC-7A12-1B47-A508-6A18C84A0B1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how </a:t>
            </a:r>
            <a:r>
              <a:rPr lang="en-US" dirty="0" err="1" smtClean="0"/>
              <a:t>InputSplit</a:t>
            </a:r>
            <a:r>
              <a:rPr lang="en-US" dirty="0" smtClean="0"/>
              <a:t> works</a:t>
            </a:r>
            <a:r>
              <a:rPr lang="en-US" baseline="0" dirty="0" smtClean="0"/>
              <a:t> and how it can choose among replicas – array of locations returned.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8DFAC-7A12-1B47-A508-6A18C84A0B1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Highlight how</a:t>
            </a:r>
            <a:r>
              <a:rPr lang="en-US" baseline="0" dirty="0" smtClean="0"/>
              <a:t> this is the same extension point that is used with HDFS, HBase and any other data source/destination for MapReduce.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8DFAC-7A12-1B47-A508-6A18C84A0B1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IOW,</a:t>
            </a:r>
            <a:r>
              <a:rPr lang="en-US" baseline="0" dirty="0" smtClean="0"/>
              <a:t> are people using this stuff in the real world?  In production?</a:t>
            </a:r>
          </a:p>
          <a:p>
            <a:r>
              <a:rPr lang="en-US" baseline="0" dirty="0" smtClean="0"/>
              <a:t>Put some notes in here about </a:t>
            </a:r>
            <a:r>
              <a:rPr lang="en-US" baseline="0" dirty="0" err="1" smtClean="0"/>
              <a:t>raptr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imagini’s</a:t>
            </a:r>
            <a:r>
              <a:rPr lang="en-US" baseline="0" dirty="0" smtClean="0"/>
              <a:t> use 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8DFAC-7A12-1B47-A508-6A18C84A0B1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8D24-C127-4F98-B463-1D28989498F4}" type="datetime1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1C59-B8FB-4BC6-84FE-FD700C7CF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C616-1BB3-8445-9325-355B80008F45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F0B3-CC63-7A41-8F15-8E7BA95B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C616-1BB3-8445-9325-355B80008F45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F0B3-CC63-7A41-8F15-8E7BA95B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C616-1BB3-8445-9325-355B80008F45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F0B3-CC63-7A41-8F15-8E7BA95B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B27C-A513-4C42-B94B-53B99CD8A008}" type="datetime1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1C59-B8FB-4BC6-84FE-FD700C7CF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C616-1BB3-8445-9325-355B80008F45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F0B3-CC63-7A41-8F15-8E7BA95B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C616-1BB3-8445-9325-355B80008F45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F0B3-CC63-7A41-8F15-8E7BA95B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C616-1BB3-8445-9325-355B80008F45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F0B3-CC63-7A41-8F15-8E7BA95B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C616-1BB3-8445-9325-355B80008F45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F0B3-CC63-7A41-8F15-8E7BA95B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C616-1BB3-8445-9325-355B80008F45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F0B3-CC63-7A41-8F15-8E7BA95B73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BAFC616-1BB3-8445-9325-355B80008F45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6D5F0B3-CC63-7A41-8F15-8E7BA95B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EBAFC616-1BB3-8445-9325-355B80008F45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66D5F0B3-CC63-7A41-8F15-8E7BA95B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6" r:id="rId3"/>
    <p:sldLayoutId id="2147484447" r:id="rId4"/>
    <p:sldLayoutId id="2147484448" r:id="rId5"/>
    <p:sldLayoutId id="2147484449" r:id="rId6"/>
    <p:sldLayoutId id="2147484450" r:id="rId7"/>
    <p:sldLayoutId id="2147484451" r:id="rId8"/>
    <p:sldLayoutId id="2147484452" r:id="rId9"/>
    <p:sldLayoutId id="2147484453" r:id="rId10"/>
    <p:sldLayoutId id="2147484454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ithub.com/digitalreasoning/PyStratu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apache.org/cassandra/HadoopSupport" TargetMode="External"/><Relationship Id="rId3" Type="http://schemas.openxmlformats.org/officeDocument/2006/relationships/hyperlink" Target="mailto:jeremy.hanna@rackspac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fochimps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Cassandra + Hadoop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Happy Together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271415"/>
            <a:ext cx="1800001" cy="13500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190" y="5271415"/>
            <a:ext cx="1800001" cy="13500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4336" y="5271415"/>
            <a:ext cx="1800001" cy="1350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at Yahoo!</a:t>
            </a:r>
          </a:p>
          <a:p>
            <a:r>
              <a:rPr lang="en-US" dirty="0" err="1" smtClean="0"/>
              <a:t>PigLatin</a:t>
            </a:r>
            <a:r>
              <a:rPr lang="en-US" dirty="0" smtClean="0"/>
              <a:t>/Grunt shell</a:t>
            </a:r>
          </a:p>
          <a:p>
            <a:r>
              <a:rPr lang="en-US" dirty="0" smtClean="0"/>
              <a:t>Powerful scripting language for analytics</a:t>
            </a:r>
          </a:p>
          <a:p>
            <a:r>
              <a:rPr lang="en-US" dirty="0" smtClean="0"/>
              <a:t>Example usage in </a:t>
            </a:r>
            <a:r>
              <a:rPr lang="en-US" dirty="0" err="1" smtClean="0"/>
              <a:t>contrib</a:t>
            </a:r>
            <a:r>
              <a:rPr lang="en-US" dirty="0" smtClean="0"/>
              <a:t>/pig</a:t>
            </a:r>
          </a:p>
          <a:p>
            <a:r>
              <a:rPr lang="en-US" dirty="0" smtClean="0"/>
              <a:t>Configuration</a:t>
            </a:r>
          </a:p>
          <a:p>
            <a:r>
              <a:rPr lang="en-US" dirty="0" smtClean="0"/>
              <a:t>Demo</a:t>
            </a:r>
            <a:r>
              <a:rPr lang="en-US" dirty="0" smtClean="0"/>
              <a:t> – UFO Sightings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of</a:t>
            </a:r>
            <a:r>
              <a:rPr lang="en-US" dirty="0" smtClean="0"/>
              <a:t> Cassandra + 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Raptr.com</a:t>
            </a:r>
            <a:endParaRPr lang="en-US" dirty="0" smtClean="0"/>
          </a:p>
          <a:p>
            <a:pPr lvl="1"/>
            <a:r>
              <a:rPr lang="en-US" dirty="0" smtClean="0"/>
              <a:t>Home grown solution -&gt; </a:t>
            </a:r>
            <a:r>
              <a:rPr lang="en-US" dirty="0" smtClean="0"/>
              <a:t>Cassandra + Hadoop</a:t>
            </a:r>
            <a:endParaRPr lang="en-US" dirty="0" smtClean="0"/>
          </a:p>
          <a:p>
            <a:pPr lvl="1"/>
            <a:r>
              <a:rPr lang="en-US" dirty="0" smtClean="0"/>
              <a:t>Query time: hours -&gt; minutes</a:t>
            </a:r>
          </a:p>
          <a:p>
            <a:pPr lvl="1"/>
            <a:r>
              <a:rPr lang="en-US" dirty="0" smtClean="0"/>
              <a:t>Pig </a:t>
            </a:r>
            <a:r>
              <a:rPr lang="en-US" dirty="0" smtClean="0"/>
              <a:t>obviated </a:t>
            </a:r>
            <a:r>
              <a:rPr lang="en-US" dirty="0" smtClean="0"/>
              <a:t>their </a:t>
            </a:r>
            <a:r>
              <a:rPr lang="en-US" dirty="0" smtClean="0"/>
              <a:t>need </a:t>
            </a:r>
            <a:r>
              <a:rPr lang="en-US" dirty="0" smtClean="0"/>
              <a:t>for multi-lingual MR</a:t>
            </a:r>
          </a:p>
          <a:p>
            <a:pPr lvl="1"/>
            <a:r>
              <a:rPr lang="en-US" dirty="0" smtClean="0"/>
              <a:t>Speed and ease are enabling</a:t>
            </a:r>
          </a:p>
          <a:p>
            <a:r>
              <a:rPr lang="en-US" dirty="0" err="1" smtClean="0"/>
              <a:t>Imagini</a:t>
            </a:r>
            <a:r>
              <a:rPr lang="en-US" dirty="0" smtClean="0"/>
              <a:t>/</a:t>
            </a:r>
            <a:r>
              <a:rPr lang="en-US" dirty="0" smtClean="0"/>
              <a:t>Visual </a:t>
            </a:r>
            <a:r>
              <a:rPr lang="en-US" dirty="0" smtClean="0"/>
              <a:t>DNA</a:t>
            </a:r>
          </a:p>
          <a:p>
            <a:r>
              <a:rPr lang="en-US" dirty="0" smtClean="0"/>
              <a:t>US Government (Digital Reasoning)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http://github.com/digitalreasoning/PyStratus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Hive support</a:t>
            </a:r>
            <a:r>
              <a:rPr lang="en-US" dirty="0" smtClean="0"/>
              <a:t> in progress (HIVE-1434)</a:t>
            </a:r>
          </a:p>
          <a:p>
            <a:r>
              <a:rPr lang="en-US" dirty="0" smtClean="0"/>
              <a:t>Hadoop Input Streaming (likely 0.7.1)</a:t>
            </a:r>
          </a:p>
          <a:p>
            <a:r>
              <a:rPr lang="en-US" dirty="0" smtClean="0"/>
              <a:t>Performance improvements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Hadoop analytics for Cassandra</a:t>
            </a:r>
          </a:p>
          <a:p>
            <a:r>
              <a:rPr lang="en-US" dirty="0" smtClean="0"/>
              <a:t>Data locality for processing</a:t>
            </a:r>
          </a:p>
          <a:p>
            <a:r>
              <a:rPr lang="en-US" dirty="0" smtClean="0"/>
              <a:t>Scales with the </a:t>
            </a:r>
            <a:r>
              <a:rPr lang="en-US" dirty="0" smtClean="0"/>
              <a:t>cluster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information</a:t>
            </a:r>
          </a:p>
          <a:p>
            <a:pPr lvl="1"/>
            <a:r>
              <a:rPr lang="en-US" dirty="0" smtClean="0">
                <a:hlinkClick r:id="rId2"/>
              </a:rPr>
              <a:t>http://cassandra.apache.org</a:t>
            </a:r>
          </a:p>
          <a:p>
            <a:pPr lvl="1"/>
            <a:r>
              <a:rPr lang="en-US" dirty="0" smtClean="0">
                <a:hlinkClick r:id="rId2"/>
              </a:rPr>
              <a:t>http://wiki.apache.org/cassandra/HadoopSupport</a:t>
            </a:r>
            <a:endParaRPr lang="en-US" dirty="0" smtClean="0"/>
          </a:p>
          <a:p>
            <a:pPr lvl="1"/>
            <a:r>
              <a:rPr lang="en-US" dirty="0" smtClean="0"/>
              <a:t>Cassandra: The Definitive Guide</a:t>
            </a:r>
          </a:p>
          <a:p>
            <a:r>
              <a:rPr lang="en-US" dirty="0" smtClean="0"/>
              <a:t>About me:</a:t>
            </a:r>
          </a:p>
          <a:p>
            <a:pPr lvl="1"/>
            <a:r>
              <a:rPr lang="en-US" dirty="0" smtClean="0">
                <a:hlinkClick r:id="rId3"/>
              </a:rPr>
              <a:t>jeremy.hanna@rackspace.com</a:t>
            </a:r>
            <a:endParaRPr lang="en-US" dirty="0" smtClean="0"/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jeromatron</a:t>
            </a:r>
            <a:r>
              <a:rPr lang="en-US" dirty="0" smtClean="0"/>
              <a:t> on Twitter</a:t>
            </a:r>
          </a:p>
          <a:p>
            <a:pPr lvl="1"/>
            <a:r>
              <a:rPr lang="en-US" dirty="0" err="1"/>
              <a:t>j</a:t>
            </a:r>
            <a:r>
              <a:rPr lang="en-US" dirty="0" err="1" smtClean="0"/>
              <a:t>eromatron</a:t>
            </a:r>
            <a:r>
              <a:rPr lang="en-US" dirty="0" smtClean="0"/>
              <a:t> on IRC in #</a:t>
            </a:r>
            <a:r>
              <a:rPr lang="en-US" dirty="0" err="1" smtClean="0"/>
              <a:t>cassandra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Cassandra (basic overview)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Ridiculously fast writes,</a:t>
            </a:r>
            <a:r>
              <a:rPr lang="en-US" dirty="0" smtClean="0"/>
              <a:t> fast </a:t>
            </a:r>
            <a:r>
              <a:rPr lang="en-US" dirty="0" smtClean="0"/>
              <a:t>reads</a:t>
            </a:r>
          </a:p>
          <a:p>
            <a:r>
              <a:rPr lang="en-US" dirty="0" err="1" smtClean="0"/>
              <a:t>Tunably</a:t>
            </a:r>
            <a:r>
              <a:rPr lang="en-US" dirty="0" smtClean="0"/>
              <a:t> consistent but durable</a:t>
            </a:r>
          </a:p>
          <a:p>
            <a:r>
              <a:rPr lang="en-US" dirty="0" smtClean="0"/>
              <a:t>Cross-DC capable</a:t>
            </a:r>
          </a:p>
          <a:p>
            <a:r>
              <a:rPr lang="en-US" dirty="0" smtClean="0"/>
              <a:t>¡¡Etc. – fill in with more info!!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with Cassandra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design your data model based off of your query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Real</a:t>
            </a:r>
            <a:r>
              <a:rPr lang="en-US" dirty="0" smtClean="0"/>
              <a:t>-time ad</a:t>
            </a:r>
            <a:r>
              <a:rPr lang="en-US" dirty="0"/>
              <a:t>-hoc queries aren’t </a:t>
            </a:r>
            <a:r>
              <a:rPr lang="en-US" dirty="0" smtClean="0"/>
              <a:t>viable</a:t>
            </a:r>
          </a:p>
          <a:p>
            <a:r>
              <a:rPr lang="en-US" dirty="0"/>
              <a:t>Secondary indexes </a:t>
            </a:r>
            <a:r>
              <a:rPr lang="en-US" dirty="0" smtClean="0"/>
              <a:t>help (0.7)</a:t>
            </a:r>
          </a:p>
          <a:p>
            <a:r>
              <a:rPr lang="en-US" dirty="0"/>
              <a:t>What about analytics?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Hadoop has </a:t>
            </a:r>
            <a:r>
              <a:rPr lang="en-US" dirty="0" smtClean="0"/>
              <a:t>analytics</a:t>
            </a:r>
          </a:p>
          <a:p>
            <a:pPr lvl="1"/>
            <a:r>
              <a:rPr lang="en-US" dirty="0" smtClean="0"/>
              <a:t>MapReduce</a:t>
            </a:r>
          </a:p>
          <a:p>
            <a:pPr lvl="1"/>
            <a:r>
              <a:rPr lang="en-US" dirty="0" smtClean="0"/>
              <a:t>Pig/Hive and other tools built above MapReduce</a:t>
            </a:r>
          </a:p>
          <a:p>
            <a:pPr lvl="1"/>
            <a:r>
              <a:rPr lang="en-US" dirty="0" smtClean="0"/>
              <a:t>Configurable </a:t>
            </a:r>
            <a:r>
              <a:rPr lang="en-US" dirty="0"/>
              <a:t>data sources/</a:t>
            </a:r>
            <a:r>
              <a:rPr lang="en-US" dirty="0" smtClean="0"/>
              <a:t>destinations</a:t>
            </a:r>
          </a:p>
          <a:p>
            <a:pPr lvl="1"/>
            <a:r>
              <a:rPr lang="en-US" dirty="0" smtClean="0"/>
              <a:t>Many already familiar with it</a:t>
            </a:r>
          </a:p>
          <a:p>
            <a:pPr lvl="1"/>
            <a:r>
              <a:rPr lang="en-US" dirty="0" smtClean="0"/>
              <a:t>Active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Always able to output to Cassandra </a:t>
            </a:r>
            <a:r>
              <a:rPr lang="en-US" dirty="0" smtClean="0"/>
              <a:t>directly</a:t>
            </a:r>
          </a:p>
          <a:p>
            <a:r>
              <a:rPr lang="en-US" dirty="0" smtClean="0"/>
              <a:t>0.6</a:t>
            </a:r>
          </a:p>
          <a:p>
            <a:pPr lvl="1"/>
            <a:r>
              <a:rPr lang="en-US" dirty="0" err="1" smtClean="0"/>
              <a:t>ColumnFamilyInputFormat</a:t>
            </a:r>
            <a:endParaRPr lang="en-US" dirty="0" smtClean="0"/>
          </a:p>
          <a:p>
            <a:pPr lvl="1"/>
            <a:r>
              <a:rPr lang="en-US" dirty="0"/>
              <a:t>Pig </a:t>
            </a:r>
            <a:r>
              <a:rPr lang="en-US" dirty="0" smtClean="0"/>
              <a:t>support – Cassandra </a:t>
            </a:r>
            <a:r>
              <a:rPr lang="en-US" dirty="0" err="1" smtClean="0"/>
              <a:t>LoadFunc</a:t>
            </a:r>
            <a:endParaRPr lang="en-US" dirty="0" smtClean="0"/>
          </a:p>
          <a:p>
            <a:r>
              <a:rPr lang="en-US" dirty="0" smtClean="0"/>
              <a:t>0.7</a:t>
            </a:r>
          </a:p>
          <a:p>
            <a:pPr lvl="1"/>
            <a:r>
              <a:rPr lang="en-US" dirty="0" err="1" smtClean="0"/>
              <a:t>ColumnFamilyOutputFormat</a:t>
            </a:r>
            <a:endParaRPr lang="en-US" dirty="0" smtClean="0"/>
          </a:p>
          <a:p>
            <a:pPr lvl="1"/>
            <a:r>
              <a:rPr lang="en-US" dirty="0" smtClean="0"/>
              <a:t>Hadoop Streaming Output</a:t>
            </a:r>
          </a:p>
          <a:p>
            <a:pPr lvl="1"/>
            <a:r>
              <a:rPr lang="en-US" dirty="0" smtClean="0"/>
              <a:t>Streamlined configuration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Recipe</a:t>
            </a:r>
          </a:p>
          <a:p>
            <a:pPr lvl="1"/>
            <a:r>
              <a:rPr lang="en-US" dirty="0" smtClean="0"/>
              <a:t>Overlay Hadoop on top of Cassandra</a:t>
            </a:r>
          </a:p>
          <a:p>
            <a:pPr lvl="1"/>
            <a:r>
              <a:rPr lang="en-US" dirty="0" smtClean="0"/>
              <a:t>Separate server for name node and job tracker</a:t>
            </a:r>
          </a:p>
          <a:p>
            <a:pPr lvl="1"/>
            <a:r>
              <a:rPr lang="en-US" dirty="0" smtClean="0"/>
              <a:t>Co-locate task trackers with Cassandra nodes</a:t>
            </a:r>
          </a:p>
          <a:p>
            <a:pPr lvl="1"/>
            <a:r>
              <a:rPr lang="en-US" dirty="0" smtClean="0"/>
              <a:t>Add data nodes to taste</a:t>
            </a:r>
          </a:p>
          <a:p>
            <a:r>
              <a:rPr lang="en-US" dirty="0" err="1" smtClean="0"/>
              <a:t>Voilà</a:t>
            </a:r>
            <a:endParaRPr lang="en-US" dirty="0" smtClean="0"/>
          </a:p>
          <a:p>
            <a:pPr lvl="1"/>
            <a:r>
              <a:rPr lang="en-US" dirty="0" smtClean="0"/>
              <a:t>Data locality</a:t>
            </a:r>
          </a:p>
          <a:p>
            <a:pPr lvl="1"/>
            <a:r>
              <a:rPr lang="en-US" dirty="0" smtClean="0"/>
              <a:t>Analytics engine scales with data</a:t>
            </a:r>
          </a:p>
          <a:p>
            <a:r>
              <a:rPr lang="en-US" dirty="0" smtClean="0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Cassandra specific </a:t>
            </a:r>
            <a:r>
              <a:rPr lang="en-US" dirty="0" err="1" smtClean="0"/>
              <a:t>InputFormat</a:t>
            </a:r>
            <a:endParaRPr lang="en-US" dirty="0" smtClean="0"/>
          </a:p>
          <a:p>
            <a:pPr lvl="1"/>
            <a:r>
              <a:rPr lang="en-US" dirty="0" err="1" smtClean="0"/>
              <a:t>InputSplits</a:t>
            </a:r>
            <a:r>
              <a:rPr lang="en-US" dirty="0" smtClean="0"/>
              <a:t> over the data - tunable</a:t>
            </a:r>
          </a:p>
          <a:p>
            <a:r>
              <a:rPr lang="en-US" dirty="0" err="1" smtClean="0"/>
              <a:t>OutputFormat</a:t>
            </a:r>
            <a:endParaRPr lang="en-US" dirty="0" smtClean="0"/>
          </a:p>
          <a:p>
            <a:pPr lvl="1"/>
            <a:r>
              <a:rPr lang="en-US" dirty="0" smtClean="0"/>
              <a:t>Batches outpu</a:t>
            </a:r>
            <a:r>
              <a:rPr lang="en-US" dirty="0" smtClean="0"/>
              <a:t>t – tunable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on’t have to use Cassandra </a:t>
            </a:r>
            <a:r>
              <a:rPr lang="en-US" dirty="0" err="1" smtClean="0"/>
              <a:t>api</a:t>
            </a:r>
            <a:endParaRPr lang="en-US" dirty="0" smtClean="0"/>
          </a:p>
          <a:p>
            <a:pPr lvl="1"/>
            <a:r>
              <a:rPr lang="en-US" dirty="0" smtClean="0"/>
              <a:t>Some optimizations (e.g. </a:t>
            </a:r>
            <a:r>
              <a:rPr lang="en-US" dirty="0" err="1" smtClean="0"/>
              <a:t>ConsistencyLevel.ONE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Configuration</a:t>
            </a:r>
            <a:endParaRPr lang="en-US" dirty="0" smtClean="0"/>
          </a:p>
          <a:p>
            <a:r>
              <a:rPr lang="en-US" dirty="0" smtClean="0"/>
              <a:t>Example usage in </a:t>
            </a:r>
            <a:r>
              <a:rPr lang="en-US" dirty="0" err="1" smtClean="0"/>
              <a:t>contrib/word_count</a:t>
            </a:r>
            <a:endParaRPr lang="en-US" dirty="0" smtClean="0"/>
          </a:p>
          <a:p>
            <a:r>
              <a:rPr lang="en-US" dirty="0" smtClean="0"/>
              <a:t>Demo – UFO Sightings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UFO Sightings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60,000+ Documented UFO Sightings</a:t>
            </a:r>
          </a:p>
          <a:p>
            <a:r>
              <a:rPr lang="en-US" dirty="0" smtClean="0"/>
              <a:t>Data set from </a:t>
            </a:r>
            <a:r>
              <a:rPr lang="en-US" dirty="0" smtClean="0">
                <a:hlinkClick r:id="rId2"/>
              </a:rPr>
              <a:t>http://infochimps.com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082443"/>
          <a:ext cx="8229600" cy="340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15"/>
                <a:gridCol w="1298612"/>
                <a:gridCol w="1384551"/>
                <a:gridCol w="1117188"/>
                <a:gridCol w="1117189"/>
                <a:gridCol w="2136445"/>
              </a:tblGrid>
              <a:tr h="3549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sighted_at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reported_at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shape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duration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</a:tr>
              <a:tr h="668828">
                <a:tc>
                  <a:txBody>
                    <a:bodyPr/>
                    <a:lstStyle/>
                    <a:p>
                      <a:pPr marL="0" algn="ctr"/>
                      <a:r>
                        <a:rPr lang="en-US" sz="1600" dirty="0" smtClean="0"/>
                        <a:t>19951009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1600" dirty="0" smtClean="0"/>
                        <a:t>19951009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1600" dirty="0" smtClean="0"/>
                        <a:t>Iowa City, IA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en-US" sz="1200" dirty="0" smtClean="0"/>
                        <a:t>Man </a:t>
                      </a:r>
                      <a:r>
                        <a:rPr lang="en-US" sz="1200" dirty="0" err="1" smtClean="0"/>
                        <a:t>repts</a:t>
                      </a:r>
                      <a:r>
                        <a:rPr lang="en-US" sz="1200" dirty="0" smtClean="0"/>
                        <a:t>. Witnessing “flash, followed by a classic UFO, </a:t>
                      </a:r>
                      <a:r>
                        <a:rPr lang="en-US" sz="1200" dirty="0" err="1" smtClean="0"/>
                        <a:t>w</a:t>
                      </a:r>
                      <a:r>
                        <a:rPr lang="en-US" sz="1200" dirty="0" smtClean="0"/>
                        <a:t>/ a tailfin at back.” …</a:t>
                      </a:r>
                      <a:endParaRPr lang="en-US" sz="1200" dirty="0"/>
                    </a:p>
                  </a:txBody>
                  <a:tcPr anchor="ctr"/>
                </a:tc>
              </a:tr>
              <a:tr h="2938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19940801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19950220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Renton, WA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 </a:t>
                      </a:r>
                      <a:r>
                        <a:rPr lang="en-US" sz="1200" dirty="0" err="1" smtClean="0"/>
                        <a:t>repts</a:t>
                      </a:r>
                      <a:r>
                        <a:rPr lang="en-US" sz="1200" dirty="0" smtClean="0"/>
                        <a:t>. seeing 2x large ships hovering in night sky while using Russian-made night binoculars.</a:t>
                      </a:r>
                      <a:endParaRPr lang="en-US" sz="1200" dirty="0"/>
                    </a:p>
                  </a:txBody>
                  <a:tcPr anchor="ctr"/>
                </a:tc>
              </a:tr>
              <a:tr h="2938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19970111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19970111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St. Cloud, MN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pyramid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min.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Summary : Right when me and my friend left  my house we saw a bright green glowing object that looked like a 4 sided pyramid then after about 2 min it took off straight into the sky leaving a yellow trail behind it…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languages outside of </a:t>
            </a:r>
            <a:r>
              <a:rPr lang="en-US" dirty="0" smtClean="0"/>
              <a:t>Java?</a:t>
            </a:r>
          </a:p>
          <a:p>
            <a:r>
              <a:rPr lang="en-US" dirty="0" smtClean="0"/>
              <a:t>Build on what Hadoop uses - Streaming</a:t>
            </a:r>
          </a:p>
          <a:p>
            <a:r>
              <a:rPr lang="en-US" dirty="0" smtClean="0"/>
              <a:t>Output streaming in 0.7.0</a:t>
            </a:r>
          </a:p>
          <a:p>
            <a:pPr lvl="1"/>
            <a:r>
              <a:rPr lang="en-US" dirty="0" smtClean="0"/>
              <a:t>Example in </a:t>
            </a:r>
            <a:r>
              <a:rPr lang="en-US" dirty="0" err="1" smtClean="0"/>
              <a:t>contrib/</a:t>
            </a:r>
            <a:r>
              <a:rPr lang="en-US" dirty="0" err="1" smtClean="0"/>
              <a:t>hadoop_streaming_output</a:t>
            </a:r>
            <a:endParaRPr lang="en-US" dirty="0" smtClean="0"/>
          </a:p>
          <a:p>
            <a:r>
              <a:rPr lang="en-US" dirty="0" smtClean="0"/>
              <a:t>Input streaming in progress, likely 0.7.1</a:t>
            </a:r>
          </a:p>
          <a:p>
            <a:r>
              <a:rPr lang="en-US" dirty="0" smtClean="0"/>
              <a:t>Demo</a:t>
            </a:r>
            <a:r>
              <a:rPr lang="en-US" dirty="0" smtClean="0"/>
              <a:t> – UFO Sightings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6233</TotalTime>
  <Words>615</Words>
  <Application>Microsoft Macintosh PowerPoint</Application>
  <PresentationFormat>On-screen Show (4:3)</PresentationFormat>
  <Paragraphs>122</Paragraphs>
  <Slides>14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Cassandra + Hadoop</vt:lpstr>
      <vt:lpstr>Cassandra (basic overview)</vt:lpstr>
      <vt:lpstr>Querying with Cassandra</vt:lpstr>
      <vt:lpstr>Enter Hadoop</vt:lpstr>
      <vt:lpstr>History of Integration</vt:lpstr>
      <vt:lpstr>Cluster Configuration</vt:lpstr>
      <vt:lpstr>MapReduce</vt:lpstr>
      <vt:lpstr>UFO Sightings</vt:lpstr>
      <vt:lpstr>Hadoop Streaming</vt:lpstr>
      <vt:lpstr>Pig</vt:lpstr>
      <vt:lpstr>Users of Cassandra + Hadoop</vt:lpstr>
      <vt:lpstr>Future</vt:lpstr>
      <vt:lpstr>Conclusion</vt:lpstr>
      <vt:lpstr>Questions</vt:lpstr>
    </vt:vector>
  </TitlesOfParts>
  <Company>Rackspace Hosting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Cassandra + Hadoop</dc:title>
  <dc:creator>Jeremy</dc:creator>
  <cp:lastModifiedBy>Jeremy</cp:lastModifiedBy>
  <cp:revision>16</cp:revision>
  <dcterms:created xsi:type="dcterms:W3CDTF">2010-11-03T02:26:43Z</dcterms:created>
  <dcterms:modified xsi:type="dcterms:W3CDTF">2010-11-03T16:14:19Z</dcterms:modified>
</cp:coreProperties>
</file>