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diagrams/drawing2.xml" ContentType="application/vnd.ms-office.drawingml.diagramDrawing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diagrams/drawing3.xml" ContentType="application/vnd.ms-office.drawingml.diagramDrawing+xml"/>
  <Override PartName="/ppt/diagrams/data3.xml" ContentType="application/vnd.openxmlformats-officedocument.drawingml.diagramData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diagrams/colors3.xml" ContentType="application/vnd.openxmlformats-officedocument.drawingml.diagramColors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diagrams/layout2.xml" ContentType="application/vnd.openxmlformats-officedocument.drawingml.diagramLayout+xml"/>
  <Override PartName="/ppt/slideLayouts/slideLayout3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diagrams/drawing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diagrams/layout3.xml" ContentType="application/vnd.openxmlformats-officedocument.drawingml.diagramLayout+xml"/>
  <Override PartName="/ppt/slideLayouts/slideLayout4.xml" ContentType="application/vnd.openxmlformats-officedocument.presentationml.slideLayout+xml"/>
  <Override PartName="/ppt/diagrams/quickStyle3.xml" ContentType="application/vnd.openxmlformats-officedocument.drawingml.diagramStyl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1" r:id="rId9"/>
    <p:sldId id="264" r:id="rId10"/>
    <p:sldId id="265" r:id="rId11"/>
    <p:sldId id="267" r:id="rId12"/>
    <p:sldId id="268" r:id="rId13"/>
    <p:sldId id="270" r:id="rId14"/>
    <p:sldId id="271" r:id="rId15"/>
    <p:sldId id="279" r:id="rId16"/>
    <p:sldId id="272" r:id="rId17"/>
    <p:sldId id="280" r:id="rId18"/>
    <p:sldId id="275" r:id="rId19"/>
    <p:sldId id="274" r:id="rId20"/>
    <p:sldId id="277" r:id="rId21"/>
    <p:sldId id="278" r:id="rId22"/>
    <p:sldId id="26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4606" autoAdjust="0"/>
    <p:restoredTop sz="86471" autoAdjust="0"/>
  </p:normalViewPr>
  <p:slideViewPr>
    <p:cSldViewPr snapToGrid="0" snapToObjects="1">
      <p:cViewPr varScale="1">
        <p:scale>
          <a:sx n="66" d="100"/>
          <a:sy n="66" d="100"/>
        </p:scale>
        <p:origin x="-1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8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72EA1A-02C6-CF43-9026-1ED0788EF285}" type="doc">
      <dgm:prSet loTypeId="urn:microsoft.com/office/officeart/2005/8/layout/chevron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96F13B-E18A-034B-BDC5-461C309F69E6}">
      <dgm:prSet phldrT="[Text]"/>
      <dgm:spPr/>
      <dgm:t>
        <a:bodyPr/>
        <a:lstStyle/>
        <a:p>
          <a:r>
            <a:rPr lang="en-US" dirty="0" smtClean="0"/>
            <a:t>Update Proc. Chain</a:t>
          </a:r>
          <a:endParaRPr lang="en-US" dirty="0"/>
        </a:p>
      </dgm:t>
    </dgm:pt>
    <dgm:pt modelId="{7EE90019-846E-1747-9EBB-F28030873D58}" type="parTrans" cxnId="{D9E737DE-C5A6-DA44-8914-350F3939DED9}">
      <dgm:prSet/>
      <dgm:spPr/>
      <dgm:t>
        <a:bodyPr/>
        <a:lstStyle/>
        <a:p>
          <a:endParaRPr lang="en-US"/>
        </a:p>
      </dgm:t>
    </dgm:pt>
    <dgm:pt modelId="{40D1C635-681D-7B43-81AE-95EE8D9A103C}" type="sibTrans" cxnId="{D9E737DE-C5A6-DA44-8914-350F3939DED9}">
      <dgm:prSet/>
      <dgm:spPr/>
      <dgm:t>
        <a:bodyPr/>
        <a:lstStyle/>
        <a:p>
          <a:endParaRPr lang="en-US"/>
        </a:p>
      </dgm:t>
    </dgm:pt>
    <dgm:pt modelId="{F576D9B0-E5AF-224C-B7B8-EF9C511DF2B7}">
      <dgm:prSet phldrT="[Text]"/>
      <dgm:spPr/>
      <dgm:t>
        <a:bodyPr/>
        <a:lstStyle/>
        <a:p>
          <a:r>
            <a:rPr lang="en-US" dirty="0" err="1" smtClean="0"/>
            <a:t>Bayes</a:t>
          </a:r>
          <a:r>
            <a:rPr lang="en-US" dirty="0" smtClean="0"/>
            <a:t> Update Request Processor</a:t>
          </a:r>
          <a:endParaRPr lang="en-US" dirty="0"/>
        </a:p>
      </dgm:t>
    </dgm:pt>
    <dgm:pt modelId="{008E14B5-DDAB-E34C-BE7E-32A8DB04A18A}" type="parTrans" cxnId="{FA781A41-5DFF-7143-9DF2-A79209618B42}">
      <dgm:prSet/>
      <dgm:spPr/>
      <dgm:t>
        <a:bodyPr/>
        <a:lstStyle/>
        <a:p>
          <a:endParaRPr lang="en-US"/>
        </a:p>
      </dgm:t>
    </dgm:pt>
    <dgm:pt modelId="{7A6F7C64-3C08-A142-ADD2-3075D2BDF541}" type="sibTrans" cxnId="{FA781A41-5DFF-7143-9DF2-A79209618B42}">
      <dgm:prSet/>
      <dgm:spPr/>
      <dgm:t>
        <a:bodyPr/>
        <a:lstStyle/>
        <a:p>
          <a:endParaRPr lang="en-US"/>
        </a:p>
      </dgm:t>
    </dgm:pt>
    <dgm:pt modelId="{5BA5BED6-CFA2-F748-A47C-30A98BE9E01F}">
      <dgm:prSet phldrT="[Text]"/>
      <dgm:spPr/>
      <dgm:t>
        <a:bodyPr/>
        <a:lstStyle/>
        <a:p>
          <a:r>
            <a:rPr lang="en-US" dirty="0" smtClean="0"/>
            <a:t>Update Handler</a:t>
          </a:r>
          <a:endParaRPr lang="en-US" dirty="0"/>
        </a:p>
      </dgm:t>
    </dgm:pt>
    <dgm:pt modelId="{4EBBD128-8DA2-B642-A126-41E7653802E7}" type="parTrans" cxnId="{AFEF5534-B5C5-814A-B939-03639FE01050}">
      <dgm:prSet/>
      <dgm:spPr/>
      <dgm:t>
        <a:bodyPr/>
        <a:lstStyle/>
        <a:p>
          <a:endParaRPr lang="en-US"/>
        </a:p>
      </dgm:t>
    </dgm:pt>
    <dgm:pt modelId="{4E8C80B1-D9BA-234A-AF2C-C6C298986AC2}" type="sibTrans" cxnId="{AFEF5534-B5C5-814A-B939-03639FE01050}">
      <dgm:prSet/>
      <dgm:spPr/>
      <dgm:t>
        <a:bodyPr/>
        <a:lstStyle/>
        <a:p>
          <a:endParaRPr lang="en-US"/>
        </a:p>
      </dgm:t>
    </dgm:pt>
    <dgm:pt modelId="{087ABACE-9AC1-D449-BE89-B7807625FC3D}">
      <dgm:prSet phldrT="[Text]"/>
      <dgm:spPr/>
      <dgm:t>
        <a:bodyPr/>
        <a:lstStyle/>
        <a:p>
          <a:r>
            <a:rPr lang="en-US" dirty="0" err="1" smtClean="0"/>
            <a:t>IndexWriter</a:t>
          </a:r>
          <a:endParaRPr lang="en-US" dirty="0"/>
        </a:p>
      </dgm:t>
    </dgm:pt>
    <dgm:pt modelId="{67F0CB30-7165-BF43-A275-15092591F633}" type="parTrans" cxnId="{54A06A32-0C8F-D243-89F8-BDEE63E65614}">
      <dgm:prSet/>
      <dgm:spPr/>
      <dgm:t>
        <a:bodyPr/>
        <a:lstStyle/>
        <a:p>
          <a:endParaRPr lang="en-US"/>
        </a:p>
      </dgm:t>
    </dgm:pt>
    <dgm:pt modelId="{79E2EED8-E4A2-A54D-AF6A-A65D2DCA9C0D}" type="sibTrans" cxnId="{54A06A32-0C8F-D243-89F8-BDEE63E65614}">
      <dgm:prSet/>
      <dgm:spPr/>
      <dgm:t>
        <a:bodyPr/>
        <a:lstStyle/>
        <a:p>
          <a:endParaRPr lang="en-US"/>
        </a:p>
      </dgm:t>
    </dgm:pt>
    <dgm:pt modelId="{EEF2E67A-157F-AD45-AB9D-D989AD5D8565}">
      <dgm:prSet phldrT="[Text]"/>
      <dgm:spPr/>
      <dgm:t>
        <a:bodyPr/>
        <a:lstStyle/>
        <a:p>
          <a:r>
            <a:rPr lang="en-US" dirty="0" smtClean="0"/>
            <a:t>Document</a:t>
          </a:r>
          <a:endParaRPr lang="en-US" dirty="0"/>
        </a:p>
      </dgm:t>
    </dgm:pt>
    <dgm:pt modelId="{C7506128-BF81-8B4E-B7D8-92FDDE10600F}" type="parTrans" cxnId="{AC417C82-DDA5-014F-B825-5277DE862E12}">
      <dgm:prSet/>
      <dgm:spPr/>
      <dgm:t>
        <a:bodyPr/>
        <a:lstStyle/>
        <a:p>
          <a:endParaRPr lang="en-US"/>
        </a:p>
      </dgm:t>
    </dgm:pt>
    <dgm:pt modelId="{FCD00B69-71B7-CE49-BCA6-D14726DDEE0F}" type="sibTrans" cxnId="{AC417C82-DDA5-014F-B825-5277DE862E12}">
      <dgm:prSet/>
      <dgm:spPr/>
      <dgm:t>
        <a:bodyPr/>
        <a:lstStyle/>
        <a:p>
          <a:endParaRPr lang="en-US"/>
        </a:p>
      </dgm:t>
    </dgm:pt>
    <dgm:pt modelId="{2D9F13B8-BA44-954B-983F-3FE0DDD8A7B0}">
      <dgm:prSet phldrT="[Text]"/>
      <dgm:spPr/>
      <dgm:t>
        <a:bodyPr/>
        <a:lstStyle/>
        <a:p>
          <a:r>
            <a:rPr lang="en-US" dirty="0" smtClean="0"/>
            <a:t>Analysis</a:t>
          </a:r>
          <a:endParaRPr lang="en-US" dirty="0"/>
        </a:p>
      </dgm:t>
    </dgm:pt>
    <dgm:pt modelId="{4D402176-2DEB-6049-8A6F-6399CFC3BD07}" type="parTrans" cxnId="{8D9AB26A-65E1-6F4C-8FE1-7892E8F1707D}">
      <dgm:prSet/>
      <dgm:spPr/>
      <dgm:t>
        <a:bodyPr/>
        <a:lstStyle/>
        <a:p>
          <a:endParaRPr lang="en-US"/>
        </a:p>
      </dgm:t>
    </dgm:pt>
    <dgm:pt modelId="{FF018000-6590-D94B-9595-8B9AC9EDAB73}" type="sibTrans" cxnId="{8D9AB26A-65E1-6F4C-8FE1-7892E8F1707D}">
      <dgm:prSet/>
      <dgm:spPr/>
      <dgm:t>
        <a:bodyPr/>
        <a:lstStyle/>
        <a:p>
          <a:endParaRPr lang="en-US"/>
        </a:p>
      </dgm:t>
    </dgm:pt>
    <dgm:pt modelId="{3EA238DB-C1A9-B147-8729-AB1A5C141346}">
      <dgm:prSet phldrT="[Text]"/>
      <dgm:spPr/>
      <dgm:t>
        <a:bodyPr/>
        <a:lstStyle/>
        <a:p>
          <a:r>
            <a:rPr lang="en-US" dirty="0" err="1" smtClean="0"/>
            <a:t>NameFilter</a:t>
          </a:r>
          <a:endParaRPr lang="en-US" dirty="0"/>
        </a:p>
      </dgm:t>
    </dgm:pt>
    <dgm:pt modelId="{CF58EC28-5546-2C4F-8CFF-940D68795231}" type="parTrans" cxnId="{9052EBF1-58D1-1F49-8B96-E503B249D36D}">
      <dgm:prSet/>
      <dgm:spPr/>
      <dgm:t>
        <a:bodyPr/>
        <a:lstStyle/>
        <a:p>
          <a:endParaRPr lang="en-US"/>
        </a:p>
      </dgm:t>
    </dgm:pt>
    <dgm:pt modelId="{5D3AE162-38E8-9F45-9A30-0F383412DE87}" type="sibTrans" cxnId="{9052EBF1-58D1-1F49-8B96-E503B249D36D}">
      <dgm:prSet/>
      <dgm:spPr/>
      <dgm:t>
        <a:bodyPr/>
        <a:lstStyle/>
        <a:p>
          <a:endParaRPr lang="en-US"/>
        </a:p>
      </dgm:t>
    </dgm:pt>
    <dgm:pt modelId="{2E4DC158-925E-AB44-BFFC-866548868D56}">
      <dgm:prSet phldrT="[Text]"/>
      <dgm:spPr/>
      <dgm:t>
        <a:bodyPr/>
        <a:lstStyle/>
        <a:p>
          <a:r>
            <a:rPr lang="en-US" dirty="0" smtClean="0"/>
            <a:t>Payloads</a:t>
          </a:r>
          <a:endParaRPr lang="en-US" dirty="0"/>
        </a:p>
      </dgm:t>
    </dgm:pt>
    <dgm:pt modelId="{DA08B9F3-2516-8644-9AE5-A94ADDBB1DC4}" type="parTrans" cxnId="{6D881787-D32E-C14E-B900-A24701F810C8}">
      <dgm:prSet/>
      <dgm:spPr/>
      <dgm:t>
        <a:bodyPr/>
        <a:lstStyle/>
        <a:p>
          <a:endParaRPr lang="en-US"/>
        </a:p>
      </dgm:t>
    </dgm:pt>
    <dgm:pt modelId="{3255B23A-55F5-E048-BF13-E127AD42D551}" type="sibTrans" cxnId="{6D881787-D32E-C14E-B900-A24701F810C8}">
      <dgm:prSet/>
      <dgm:spPr/>
      <dgm:t>
        <a:bodyPr/>
        <a:lstStyle/>
        <a:p>
          <a:endParaRPr lang="en-US"/>
        </a:p>
      </dgm:t>
    </dgm:pt>
    <dgm:pt modelId="{C18F162D-12AB-A04D-A72C-EAB35DD312B4}">
      <dgm:prSet phldrT="[Text]"/>
      <dgm:spPr/>
      <dgm:t>
        <a:bodyPr/>
        <a:lstStyle/>
        <a:p>
          <a:r>
            <a:rPr lang="en-US" dirty="0" smtClean="0"/>
            <a:t>Request Handler</a:t>
          </a:r>
          <a:endParaRPr lang="en-US" dirty="0"/>
        </a:p>
      </dgm:t>
    </dgm:pt>
    <dgm:pt modelId="{B2E386C3-6C6E-964A-A21B-E96B7327D8BE}" type="parTrans" cxnId="{1E745BAB-960B-FA40-9ABB-CD2140D9F5AF}">
      <dgm:prSet/>
      <dgm:spPr/>
      <dgm:t>
        <a:bodyPr/>
        <a:lstStyle/>
        <a:p>
          <a:endParaRPr lang="en-US"/>
        </a:p>
      </dgm:t>
    </dgm:pt>
    <dgm:pt modelId="{3A7A9AB9-6138-6547-8DA2-29BD6E4927AC}" type="sibTrans" cxnId="{1E745BAB-960B-FA40-9ABB-CD2140D9F5AF}">
      <dgm:prSet/>
      <dgm:spPr/>
      <dgm:t>
        <a:bodyPr/>
        <a:lstStyle/>
        <a:p>
          <a:endParaRPr lang="en-US"/>
        </a:p>
      </dgm:t>
    </dgm:pt>
    <dgm:pt modelId="{1C61F6DA-B281-1D48-B658-114DE1A85F98}">
      <dgm:prSet phldrT="[Text]"/>
      <dgm:spPr/>
      <dgm:t>
        <a:bodyPr/>
        <a:lstStyle/>
        <a:p>
          <a:r>
            <a:rPr lang="en-US" dirty="0" smtClean="0"/>
            <a:t>Sentence Det.</a:t>
          </a:r>
          <a:endParaRPr lang="en-US" dirty="0"/>
        </a:p>
      </dgm:t>
    </dgm:pt>
    <dgm:pt modelId="{E9281408-1B3D-7B47-9D56-715D9CF0734C}" type="parTrans" cxnId="{BA243D2C-F971-0F43-BFCE-B529841AA66A}">
      <dgm:prSet/>
      <dgm:spPr/>
      <dgm:t>
        <a:bodyPr/>
        <a:lstStyle/>
        <a:p>
          <a:endParaRPr lang="en-US"/>
        </a:p>
      </dgm:t>
    </dgm:pt>
    <dgm:pt modelId="{46E8269E-F5B7-DC44-A40D-9DC97DA556D1}" type="sibTrans" cxnId="{BA243D2C-F971-0F43-BFCE-B529841AA66A}">
      <dgm:prSet/>
      <dgm:spPr/>
      <dgm:t>
        <a:bodyPr/>
        <a:lstStyle/>
        <a:p>
          <a:endParaRPr lang="en-US"/>
        </a:p>
      </dgm:t>
    </dgm:pt>
    <dgm:pt modelId="{D4979125-D757-B943-A2B3-5DC75EB36A7E}">
      <dgm:prSet phldrT="[Text]"/>
      <dgm:spPr/>
      <dgm:t>
        <a:bodyPr/>
        <a:lstStyle/>
        <a:p>
          <a:r>
            <a:rPr lang="en-US" dirty="0" smtClean="0"/>
            <a:t>Parsing</a:t>
          </a:r>
          <a:endParaRPr lang="en-US" dirty="0"/>
        </a:p>
      </dgm:t>
    </dgm:pt>
    <dgm:pt modelId="{DF469DFC-2DBE-9C44-8A34-90578DD5959E}" type="parTrans" cxnId="{039F5B37-7C8E-B944-8BF2-2254E92381A8}">
      <dgm:prSet/>
      <dgm:spPr/>
      <dgm:t>
        <a:bodyPr/>
        <a:lstStyle/>
        <a:p>
          <a:endParaRPr lang="en-US"/>
        </a:p>
      </dgm:t>
    </dgm:pt>
    <dgm:pt modelId="{EEDFB024-8B1E-1E43-8845-74DE9A1C1388}" type="sibTrans" cxnId="{039F5B37-7C8E-B944-8BF2-2254E92381A8}">
      <dgm:prSet/>
      <dgm:spPr/>
      <dgm:t>
        <a:bodyPr/>
        <a:lstStyle/>
        <a:p>
          <a:endParaRPr lang="en-US"/>
        </a:p>
      </dgm:t>
    </dgm:pt>
    <dgm:pt modelId="{9489445E-9AFE-5C47-8D0D-F62CE7F8A5D4}">
      <dgm:prSet phldrT="[Text]"/>
      <dgm:spPr/>
      <dgm:t>
        <a:bodyPr/>
        <a:lstStyle/>
        <a:p>
          <a:r>
            <a:rPr lang="en-US" dirty="0" smtClean="0"/>
            <a:t>UIMA (SOLR-2129)</a:t>
          </a:r>
          <a:endParaRPr lang="en-US" dirty="0"/>
        </a:p>
      </dgm:t>
    </dgm:pt>
    <dgm:pt modelId="{9899D7D6-6476-4541-A699-C6A2748F98FE}" type="parTrans" cxnId="{3279869B-8DE8-FA41-93B4-DB18C4AC4244}">
      <dgm:prSet/>
      <dgm:spPr/>
      <dgm:t>
        <a:bodyPr/>
        <a:lstStyle/>
        <a:p>
          <a:endParaRPr lang="en-US"/>
        </a:p>
      </dgm:t>
    </dgm:pt>
    <dgm:pt modelId="{219716B0-674B-9049-B478-FE74356218D7}" type="sibTrans" cxnId="{3279869B-8DE8-FA41-93B4-DB18C4AC4244}">
      <dgm:prSet/>
      <dgm:spPr/>
      <dgm:t>
        <a:bodyPr/>
        <a:lstStyle/>
        <a:p>
          <a:endParaRPr lang="en-US"/>
        </a:p>
      </dgm:t>
    </dgm:pt>
    <dgm:pt modelId="{7B25CA36-E437-324B-A333-9CE9F386EC41}">
      <dgm:prSet phldrT="[Text]"/>
      <dgm:spPr/>
      <dgm:t>
        <a:bodyPr/>
        <a:lstStyle/>
        <a:p>
          <a:r>
            <a:rPr lang="en-US" dirty="0" smtClean="0"/>
            <a:t>New Searcher Event</a:t>
          </a:r>
          <a:endParaRPr lang="en-US" dirty="0"/>
        </a:p>
      </dgm:t>
    </dgm:pt>
    <dgm:pt modelId="{EF37C871-92E9-ED4A-8FF7-020B2E1DC405}" type="parTrans" cxnId="{21432BFD-0FD7-2F40-9D00-F5817B2C0209}">
      <dgm:prSet/>
      <dgm:spPr/>
      <dgm:t>
        <a:bodyPr/>
        <a:lstStyle/>
        <a:p>
          <a:endParaRPr lang="en-US"/>
        </a:p>
      </dgm:t>
    </dgm:pt>
    <dgm:pt modelId="{93670504-358F-974C-A0FC-AD328EB5C44F}" type="sibTrans" cxnId="{21432BFD-0FD7-2F40-9D00-F5817B2C0209}">
      <dgm:prSet/>
      <dgm:spPr/>
      <dgm:t>
        <a:bodyPr/>
        <a:lstStyle/>
        <a:p>
          <a:endParaRPr lang="en-US"/>
        </a:p>
      </dgm:t>
    </dgm:pt>
    <dgm:pt modelId="{BCA369C3-F3D7-AB41-8742-F1D7E6BDAF42}">
      <dgm:prSet phldrT="[Text]"/>
      <dgm:spPr/>
      <dgm:t>
        <a:bodyPr/>
        <a:lstStyle/>
        <a:p>
          <a:r>
            <a:rPr lang="en-US" dirty="0" smtClean="0"/>
            <a:t>Cluster Collection</a:t>
          </a:r>
          <a:endParaRPr lang="en-US" dirty="0"/>
        </a:p>
      </dgm:t>
    </dgm:pt>
    <dgm:pt modelId="{4F199D09-7D9A-D140-9DD0-E868DF563B5E}" type="parTrans" cxnId="{47FCCB3A-88AA-3843-90E6-FBEB71679B52}">
      <dgm:prSet/>
      <dgm:spPr/>
      <dgm:t>
        <a:bodyPr/>
        <a:lstStyle/>
        <a:p>
          <a:endParaRPr lang="en-US"/>
        </a:p>
      </dgm:t>
    </dgm:pt>
    <dgm:pt modelId="{24C8C2E6-C2D7-9C48-B2CD-8987CE119664}" type="sibTrans" cxnId="{47FCCB3A-88AA-3843-90E6-FBEB71679B52}">
      <dgm:prSet/>
      <dgm:spPr/>
      <dgm:t>
        <a:bodyPr/>
        <a:lstStyle/>
        <a:p>
          <a:endParaRPr lang="en-US"/>
        </a:p>
      </dgm:t>
    </dgm:pt>
    <dgm:pt modelId="{459EBE9A-1CEE-3841-B413-914D69EE5E8A}" type="pres">
      <dgm:prSet presAssocID="{D472EA1A-02C6-CF43-9026-1ED0788EF2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56B9F6-7DE3-A744-AFD5-DA4FB4670894}" type="pres">
      <dgm:prSet presAssocID="{EEF2E67A-157F-AD45-AB9D-D989AD5D8565}" presName="composite" presStyleCnt="0"/>
      <dgm:spPr/>
    </dgm:pt>
    <dgm:pt modelId="{B98B7F0D-870B-4141-84FE-D5D0AA73407C}" type="pres">
      <dgm:prSet presAssocID="{EEF2E67A-157F-AD45-AB9D-D989AD5D8565}" presName="parTx" presStyleLbl="node1" presStyleIdx="0" presStyleCnt="6" custLinFactY="-33036" custLinFactNeighborX="797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130556-61AB-B643-9D9E-CD8A390FC192}" type="pres">
      <dgm:prSet presAssocID="{EEF2E67A-157F-AD45-AB9D-D989AD5D8565}" presName="desTx" presStyleLbl="revTx" presStyleIdx="0" presStyleCnt="4" custLinFactX="4095" custLinFactNeighborX="100000" custLinFactNeighborY="-866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2DAC3F-651F-8A42-80AF-358B3F298041}" type="pres">
      <dgm:prSet presAssocID="{FCD00B69-71B7-CE49-BCA6-D14726DDEE0F}" presName="space" presStyleCnt="0"/>
      <dgm:spPr/>
    </dgm:pt>
    <dgm:pt modelId="{66F337FE-A36D-7748-AE14-C494204C1EEC}" type="pres">
      <dgm:prSet presAssocID="{5096F13B-E18A-034B-BDC5-461C309F69E6}" presName="composite" presStyleCnt="0"/>
      <dgm:spPr/>
    </dgm:pt>
    <dgm:pt modelId="{39F9BB29-0AC4-D44F-9AB6-55ECE8FF2333}" type="pres">
      <dgm:prSet presAssocID="{5096F13B-E18A-034B-BDC5-461C309F69E6}" presName="parTx" presStyleLbl="node1" presStyleIdx="1" presStyleCnt="6" custLinFactY="-33036" custLinFactNeighborX="797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928A86-A132-7C43-BFE2-C0FFF210824B}" type="pres">
      <dgm:prSet presAssocID="{5096F13B-E18A-034B-BDC5-461C309F69E6}" presName="desTx" presStyleLbl="revTx" presStyleIdx="1" presStyleCnt="4" custLinFactX="3216" custLinFactNeighborX="100000" custLinFactNeighborY="-866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3AAB7-103F-F447-8110-A9C8A30F5DC4}" type="pres">
      <dgm:prSet presAssocID="{40D1C635-681D-7B43-81AE-95EE8D9A103C}" presName="space" presStyleCnt="0"/>
      <dgm:spPr/>
    </dgm:pt>
    <dgm:pt modelId="{ACD15A1A-9F66-8E46-9ABE-4E09ED76A156}" type="pres">
      <dgm:prSet presAssocID="{5BA5BED6-CFA2-F748-A47C-30A98BE9E01F}" presName="composite" presStyleCnt="0"/>
      <dgm:spPr/>
    </dgm:pt>
    <dgm:pt modelId="{EECC29CC-F55D-C647-9A1A-6B860513A795}" type="pres">
      <dgm:prSet presAssocID="{5BA5BED6-CFA2-F748-A47C-30A98BE9E01F}" presName="parTx" presStyleLbl="node1" presStyleIdx="2" presStyleCnt="6" custLinFactY="-33036" custLinFactNeighborX="797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F2E0D2-2C7D-1147-B3D6-6011F6E49CD7}" type="pres">
      <dgm:prSet presAssocID="{5BA5BED6-CFA2-F748-A47C-30A98BE9E01F}" presName="desTx" presStyleLbl="revTx" presStyleIdx="1" presStyleCnt="4">
        <dgm:presLayoutVars>
          <dgm:bulletEnabled val="1"/>
        </dgm:presLayoutVars>
      </dgm:prSet>
      <dgm:spPr/>
    </dgm:pt>
    <dgm:pt modelId="{98F3962D-B725-4B41-90AD-D1D8945A5968}" type="pres">
      <dgm:prSet presAssocID="{4E8C80B1-D9BA-234A-AF2C-C6C298986AC2}" presName="space" presStyleCnt="0"/>
      <dgm:spPr/>
    </dgm:pt>
    <dgm:pt modelId="{5D17F9BF-4C63-2544-9B92-555A659C6015}" type="pres">
      <dgm:prSet presAssocID="{087ABACE-9AC1-D449-BE89-B7807625FC3D}" presName="composite" presStyleCnt="0"/>
      <dgm:spPr/>
    </dgm:pt>
    <dgm:pt modelId="{78ED2F62-F32F-AE40-802E-B365737B6E69}" type="pres">
      <dgm:prSet presAssocID="{087ABACE-9AC1-D449-BE89-B7807625FC3D}" presName="parTx" presStyleLbl="node1" presStyleIdx="3" presStyleCnt="6" custLinFactY="-33036" custLinFactNeighborX="797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BCBE04-226C-084D-97F2-E23897F44E3D}" type="pres">
      <dgm:prSet presAssocID="{087ABACE-9AC1-D449-BE89-B7807625FC3D}" presName="desTx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32A4ED-BBF0-244D-8BCE-F41FB6B0A2D1}" type="pres">
      <dgm:prSet presAssocID="{79E2EED8-E4A2-A54D-AF6A-A65D2DCA9C0D}" presName="space" presStyleCnt="0"/>
      <dgm:spPr/>
    </dgm:pt>
    <dgm:pt modelId="{0DF66B63-5265-4E44-83A2-667043976DD2}" type="pres">
      <dgm:prSet presAssocID="{2D9F13B8-BA44-954B-983F-3FE0DDD8A7B0}" presName="composite" presStyleCnt="0"/>
      <dgm:spPr/>
    </dgm:pt>
    <dgm:pt modelId="{F4314FCE-DE80-5D49-9DD5-138B922617DB}" type="pres">
      <dgm:prSet presAssocID="{2D9F13B8-BA44-954B-983F-3FE0DDD8A7B0}" presName="parTx" presStyleLbl="node1" presStyleIdx="4" presStyleCnt="6" custLinFactX="-99808" custLinFactY="70917" custLinFactNeighborX="-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6D8859-6746-F94B-96C3-D157AB6A3199}" type="pres">
      <dgm:prSet presAssocID="{2D9F13B8-BA44-954B-983F-3FE0DDD8A7B0}" presName="desTx" presStyleLbl="revTx" presStyleIdx="2" presStyleCnt="4" custLinFactX="-100000" custLinFactY="14492" custLinFactNeighborX="-148881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05B6FD-0467-6047-8AED-3636E78DF31A}" type="pres">
      <dgm:prSet presAssocID="{FF018000-6590-D94B-9595-8B9AC9EDAB73}" presName="space" presStyleCnt="0"/>
      <dgm:spPr/>
    </dgm:pt>
    <dgm:pt modelId="{11C1C01D-8481-3C45-8F1F-2C749C94857F}" type="pres">
      <dgm:prSet presAssocID="{7B25CA36-E437-324B-A333-9CE9F386EC41}" presName="composite" presStyleCnt="0"/>
      <dgm:spPr/>
    </dgm:pt>
    <dgm:pt modelId="{EFEBEA3D-A7C7-CF48-9292-EE5CB8A67087}" type="pres">
      <dgm:prSet presAssocID="{7B25CA36-E437-324B-A333-9CE9F386EC41}" presName="parTx" presStyleLbl="node1" presStyleIdx="5" presStyleCnt="6" custLinFactX="-99808" custLinFactY="70917" custLinFactNeighborX="-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7EBB0C-67DA-504B-BA45-87F6B335D217}" type="pres">
      <dgm:prSet presAssocID="{7B25CA36-E437-324B-A333-9CE9F386EC41}" presName="desTx" presStyleLbl="revTx" presStyleIdx="3" presStyleCnt="4" custLinFactX="-100000" custLinFactY="11295" custLinFactNeighborX="-14976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79869B-8DE8-FA41-93B4-DB18C4AC4244}" srcId="{5096F13B-E18A-034B-BDC5-461C309F69E6}" destId="{9489445E-9AFE-5C47-8D0D-F62CE7F8A5D4}" srcOrd="1" destOrd="0" parTransId="{9899D7D6-6476-4541-A699-C6A2748F98FE}" sibTransId="{219716B0-674B-9049-B478-FE74356218D7}"/>
    <dgm:cxn modelId="{C1DCC125-1FB5-F540-A63F-6DD1DDD79754}" type="presOf" srcId="{BCA369C3-F3D7-AB41-8742-F1D7E6BDAF42}" destId="{007EBB0C-67DA-504B-BA45-87F6B335D217}" srcOrd="0" destOrd="0" presId="urn:microsoft.com/office/officeart/2005/8/layout/chevron1"/>
    <dgm:cxn modelId="{9052EBF1-58D1-1F49-8B96-E503B249D36D}" srcId="{2D9F13B8-BA44-954B-983F-3FE0DDD8A7B0}" destId="{3EA238DB-C1A9-B147-8729-AB1A5C141346}" srcOrd="0" destOrd="0" parTransId="{CF58EC28-5546-2C4F-8CFF-940D68795231}" sibTransId="{5D3AE162-38E8-9F45-9A30-0F383412DE87}"/>
    <dgm:cxn modelId="{D167C3DC-7877-3C44-8D17-5973DB98B5E4}" type="presOf" srcId="{2D9F13B8-BA44-954B-983F-3FE0DDD8A7B0}" destId="{F4314FCE-DE80-5D49-9DD5-138B922617DB}" srcOrd="0" destOrd="0" presId="urn:microsoft.com/office/officeart/2005/8/layout/chevron1"/>
    <dgm:cxn modelId="{70993DA3-C68E-3747-B40D-C3DFC342A1AB}" type="presOf" srcId="{C18F162D-12AB-A04D-A72C-EAB35DD312B4}" destId="{D7130556-61AB-B643-9D9E-CD8A390FC192}" srcOrd="0" destOrd="0" presId="urn:microsoft.com/office/officeart/2005/8/layout/chevron1"/>
    <dgm:cxn modelId="{E8BFAD3B-5D8D-0B43-AD8E-86863A1A44C2}" type="presOf" srcId="{3EA238DB-C1A9-B147-8729-AB1A5C141346}" destId="{D06D8859-6746-F94B-96C3-D157AB6A3199}" srcOrd="0" destOrd="0" presId="urn:microsoft.com/office/officeart/2005/8/layout/chevron1"/>
    <dgm:cxn modelId="{6D94A8F7-410D-484C-9267-07DB1C5D6BFB}" type="presOf" srcId="{D4979125-D757-B943-A2B3-5DC75EB36A7E}" destId="{D06D8859-6746-F94B-96C3-D157AB6A3199}" srcOrd="0" destOrd="3" presId="urn:microsoft.com/office/officeart/2005/8/layout/chevron1"/>
    <dgm:cxn modelId="{5DF44DDA-8586-B643-B989-A97E9317BAA7}" type="presOf" srcId="{D472EA1A-02C6-CF43-9026-1ED0788EF285}" destId="{459EBE9A-1CEE-3841-B413-914D69EE5E8A}" srcOrd="0" destOrd="0" presId="urn:microsoft.com/office/officeart/2005/8/layout/chevron1"/>
    <dgm:cxn modelId="{6630785F-8E5E-2140-868B-23DA4BCF281D}" type="presOf" srcId="{1C61F6DA-B281-1D48-B658-114DE1A85F98}" destId="{D06D8859-6746-F94B-96C3-D157AB6A3199}" srcOrd="0" destOrd="2" presId="urn:microsoft.com/office/officeart/2005/8/layout/chevron1"/>
    <dgm:cxn modelId="{F960454B-CA1E-2E4C-9D0F-3D5FDFD7061C}" type="presOf" srcId="{EEF2E67A-157F-AD45-AB9D-D989AD5D8565}" destId="{B98B7F0D-870B-4141-84FE-D5D0AA73407C}" srcOrd="0" destOrd="0" presId="urn:microsoft.com/office/officeart/2005/8/layout/chevron1"/>
    <dgm:cxn modelId="{D9E737DE-C5A6-DA44-8914-350F3939DED9}" srcId="{D472EA1A-02C6-CF43-9026-1ED0788EF285}" destId="{5096F13B-E18A-034B-BDC5-461C309F69E6}" srcOrd="1" destOrd="0" parTransId="{7EE90019-846E-1747-9EBB-F28030873D58}" sibTransId="{40D1C635-681D-7B43-81AE-95EE8D9A103C}"/>
    <dgm:cxn modelId="{7B0B51C2-5F1A-8B4A-814E-484AA8EBD255}" type="presOf" srcId="{F576D9B0-E5AF-224C-B7B8-EF9C511DF2B7}" destId="{FF928A86-A132-7C43-BFE2-C0FFF210824B}" srcOrd="0" destOrd="0" presId="urn:microsoft.com/office/officeart/2005/8/layout/chevron1"/>
    <dgm:cxn modelId="{F96C60A9-3A2D-F84C-884B-61B9CA4DDAA1}" type="presOf" srcId="{5BA5BED6-CFA2-F748-A47C-30A98BE9E01F}" destId="{EECC29CC-F55D-C647-9A1A-6B860513A795}" srcOrd="0" destOrd="0" presId="urn:microsoft.com/office/officeart/2005/8/layout/chevron1"/>
    <dgm:cxn modelId="{54A06A32-0C8F-D243-89F8-BDEE63E65614}" srcId="{D472EA1A-02C6-CF43-9026-1ED0788EF285}" destId="{087ABACE-9AC1-D449-BE89-B7807625FC3D}" srcOrd="3" destOrd="0" parTransId="{67F0CB30-7165-BF43-A275-15092591F633}" sibTransId="{79E2EED8-E4A2-A54D-AF6A-A65D2DCA9C0D}"/>
    <dgm:cxn modelId="{47FCCB3A-88AA-3843-90E6-FBEB71679B52}" srcId="{7B25CA36-E437-324B-A333-9CE9F386EC41}" destId="{BCA369C3-F3D7-AB41-8742-F1D7E6BDAF42}" srcOrd="0" destOrd="0" parTransId="{4F199D09-7D9A-D140-9DD0-E868DF563B5E}" sibTransId="{24C8C2E6-C2D7-9C48-B2CD-8987CE119664}"/>
    <dgm:cxn modelId="{039F5B37-7C8E-B944-8BF2-2254E92381A8}" srcId="{2D9F13B8-BA44-954B-983F-3FE0DDD8A7B0}" destId="{D4979125-D757-B943-A2B3-5DC75EB36A7E}" srcOrd="3" destOrd="0" parTransId="{DF469DFC-2DBE-9C44-8A34-90578DD5959E}" sibTransId="{EEDFB024-8B1E-1E43-8845-74DE9A1C1388}"/>
    <dgm:cxn modelId="{ACC52904-5136-3241-83EE-29BE07670DA5}" type="presOf" srcId="{5096F13B-E18A-034B-BDC5-461C309F69E6}" destId="{39F9BB29-0AC4-D44F-9AB6-55ECE8FF2333}" srcOrd="0" destOrd="0" presId="urn:microsoft.com/office/officeart/2005/8/layout/chevron1"/>
    <dgm:cxn modelId="{21432BFD-0FD7-2F40-9D00-F5817B2C0209}" srcId="{D472EA1A-02C6-CF43-9026-1ED0788EF285}" destId="{7B25CA36-E437-324B-A333-9CE9F386EC41}" srcOrd="5" destOrd="0" parTransId="{EF37C871-92E9-ED4A-8FF7-020B2E1DC405}" sibTransId="{93670504-358F-974C-A0FC-AD328EB5C44F}"/>
    <dgm:cxn modelId="{86C8E988-AEE8-3449-907A-858F25B0CEA8}" type="presOf" srcId="{9489445E-9AFE-5C47-8D0D-F62CE7F8A5D4}" destId="{FF928A86-A132-7C43-BFE2-C0FFF210824B}" srcOrd="0" destOrd="1" presId="urn:microsoft.com/office/officeart/2005/8/layout/chevron1"/>
    <dgm:cxn modelId="{6D881787-D32E-C14E-B900-A24701F810C8}" srcId="{2D9F13B8-BA44-954B-983F-3FE0DDD8A7B0}" destId="{2E4DC158-925E-AB44-BFFC-866548868D56}" srcOrd="1" destOrd="0" parTransId="{DA08B9F3-2516-8644-9AE5-A94ADDBB1DC4}" sibTransId="{3255B23A-55F5-E048-BF13-E127AD42D551}"/>
    <dgm:cxn modelId="{FA781A41-5DFF-7143-9DF2-A79209618B42}" srcId="{5096F13B-E18A-034B-BDC5-461C309F69E6}" destId="{F576D9B0-E5AF-224C-B7B8-EF9C511DF2B7}" srcOrd="0" destOrd="0" parTransId="{008E14B5-DDAB-E34C-BE7E-32A8DB04A18A}" sibTransId="{7A6F7C64-3C08-A142-ADD2-3075D2BDF541}"/>
    <dgm:cxn modelId="{C498A62D-A2B2-3441-A2B1-1DC939774161}" type="presOf" srcId="{7B25CA36-E437-324B-A333-9CE9F386EC41}" destId="{EFEBEA3D-A7C7-CF48-9292-EE5CB8A67087}" srcOrd="0" destOrd="0" presId="urn:microsoft.com/office/officeart/2005/8/layout/chevron1"/>
    <dgm:cxn modelId="{BA243D2C-F971-0F43-BFCE-B529841AA66A}" srcId="{2D9F13B8-BA44-954B-983F-3FE0DDD8A7B0}" destId="{1C61F6DA-B281-1D48-B658-114DE1A85F98}" srcOrd="2" destOrd="0" parTransId="{E9281408-1B3D-7B47-9D56-715D9CF0734C}" sibTransId="{46E8269E-F5B7-DC44-A40D-9DC97DA556D1}"/>
    <dgm:cxn modelId="{AFEF5534-B5C5-814A-B939-03639FE01050}" srcId="{D472EA1A-02C6-CF43-9026-1ED0788EF285}" destId="{5BA5BED6-CFA2-F748-A47C-30A98BE9E01F}" srcOrd="2" destOrd="0" parTransId="{4EBBD128-8DA2-B642-A126-41E7653802E7}" sibTransId="{4E8C80B1-D9BA-234A-AF2C-C6C298986AC2}"/>
    <dgm:cxn modelId="{8D9AB26A-65E1-6F4C-8FE1-7892E8F1707D}" srcId="{D472EA1A-02C6-CF43-9026-1ED0788EF285}" destId="{2D9F13B8-BA44-954B-983F-3FE0DDD8A7B0}" srcOrd="4" destOrd="0" parTransId="{4D402176-2DEB-6049-8A6F-6399CFC3BD07}" sibTransId="{FF018000-6590-D94B-9595-8B9AC9EDAB73}"/>
    <dgm:cxn modelId="{5B5590DF-CE0E-6D43-80CC-4F28540032BA}" type="presOf" srcId="{2E4DC158-925E-AB44-BFFC-866548868D56}" destId="{D06D8859-6746-F94B-96C3-D157AB6A3199}" srcOrd="0" destOrd="1" presId="urn:microsoft.com/office/officeart/2005/8/layout/chevron1"/>
    <dgm:cxn modelId="{04EDE458-663B-464C-8CE1-2B85B6D29DE5}" type="presOf" srcId="{087ABACE-9AC1-D449-BE89-B7807625FC3D}" destId="{78ED2F62-F32F-AE40-802E-B365737B6E69}" srcOrd="0" destOrd="0" presId="urn:microsoft.com/office/officeart/2005/8/layout/chevron1"/>
    <dgm:cxn modelId="{AC417C82-DDA5-014F-B825-5277DE862E12}" srcId="{D472EA1A-02C6-CF43-9026-1ED0788EF285}" destId="{EEF2E67A-157F-AD45-AB9D-D989AD5D8565}" srcOrd="0" destOrd="0" parTransId="{C7506128-BF81-8B4E-B7D8-92FDDE10600F}" sibTransId="{FCD00B69-71B7-CE49-BCA6-D14726DDEE0F}"/>
    <dgm:cxn modelId="{1E745BAB-960B-FA40-9ABB-CD2140D9F5AF}" srcId="{EEF2E67A-157F-AD45-AB9D-D989AD5D8565}" destId="{C18F162D-12AB-A04D-A72C-EAB35DD312B4}" srcOrd="0" destOrd="0" parTransId="{B2E386C3-6C6E-964A-A21B-E96B7327D8BE}" sibTransId="{3A7A9AB9-6138-6547-8DA2-29BD6E4927AC}"/>
    <dgm:cxn modelId="{51FD4634-7D0D-314E-A7ED-F4B662AC49E4}" type="presParOf" srcId="{459EBE9A-1CEE-3841-B413-914D69EE5E8A}" destId="{FC56B9F6-7DE3-A744-AFD5-DA4FB4670894}" srcOrd="0" destOrd="0" presId="urn:microsoft.com/office/officeart/2005/8/layout/chevron1"/>
    <dgm:cxn modelId="{F6177AD4-5C29-7D49-B87C-DA892105A7D8}" type="presParOf" srcId="{FC56B9F6-7DE3-A744-AFD5-DA4FB4670894}" destId="{B98B7F0D-870B-4141-84FE-D5D0AA73407C}" srcOrd="0" destOrd="0" presId="urn:microsoft.com/office/officeart/2005/8/layout/chevron1"/>
    <dgm:cxn modelId="{6511EC1A-D935-3141-AF2E-C53E840E1D74}" type="presParOf" srcId="{FC56B9F6-7DE3-A744-AFD5-DA4FB4670894}" destId="{D7130556-61AB-B643-9D9E-CD8A390FC192}" srcOrd="1" destOrd="0" presId="urn:microsoft.com/office/officeart/2005/8/layout/chevron1"/>
    <dgm:cxn modelId="{6A600BB8-7A1E-9F4A-A85E-8CF492A296CD}" type="presParOf" srcId="{459EBE9A-1CEE-3841-B413-914D69EE5E8A}" destId="{E02DAC3F-651F-8A42-80AF-358B3F298041}" srcOrd="1" destOrd="0" presId="urn:microsoft.com/office/officeart/2005/8/layout/chevron1"/>
    <dgm:cxn modelId="{6BAA0F98-511F-094C-A825-EE6310DDBB04}" type="presParOf" srcId="{459EBE9A-1CEE-3841-B413-914D69EE5E8A}" destId="{66F337FE-A36D-7748-AE14-C494204C1EEC}" srcOrd="2" destOrd="0" presId="urn:microsoft.com/office/officeart/2005/8/layout/chevron1"/>
    <dgm:cxn modelId="{CC8ECA20-3185-AE47-B9E0-2728F27CD035}" type="presParOf" srcId="{66F337FE-A36D-7748-AE14-C494204C1EEC}" destId="{39F9BB29-0AC4-D44F-9AB6-55ECE8FF2333}" srcOrd="0" destOrd="0" presId="urn:microsoft.com/office/officeart/2005/8/layout/chevron1"/>
    <dgm:cxn modelId="{2B9C7CA2-4C01-6E40-ADBD-6CA65C68D570}" type="presParOf" srcId="{66F337FE-A36D-7748-AE14-C494204C1EEC}" destId="{FF928A86-A132-7C43-BFE2-C0FFF210824B}" srcOrd="1" destOrd="0" presId="urn:microsoft.com/office/officeart/2005/8/layout/chevron1"/>
    <dgm:cxn modelId="{6A09CF88-305D-A54D-A9F9-FE11C3462584}" type="presParOf" srcId="{459EBE9A-1CEE-3841-B413-914D69EE5E8A}" destId="{97F3AAB7-103F-F447-8110-A9C8A30F5DC4}" srcOrd="3" destOrd="0" presId="urn:microsoft.com/office/officeart/2005/8/layout/chevron1"/>
    <dgm:cxn modelId="{03CA8AF2-A075-0E4F-AAAB-24E681409215}" type="presParOf" srcId="{459EBE9A-1CEE-3841-B413-914D69EE5E8A}" destId="{ACD15A1A-9F66-8E46-9ABE-4E09ED76A156}" srcOrd="4" destOrd="0" presId="urn:microsoft.com/office/officeart/2005/8/layout/chevron1"/>
    <dgm:cxn modelId="{55A7147F-6BA3-844B-BF5E-456C2EABDC4A}" type="presParOf" srcId="{ACD15A1A-9F66-8E46-9ABE-4E09ED76A156}" destId="{EECC29CC-F55D-C647-9A1A-6B860513A795}" srcOrd="0" destOrd="0" presId="urn:microsoft.com/office/officeart/2005/8/layout/chevron1"/>
    <dgm:cxn modelId="{D0D92615-1208-9043-8541-D08BF262DFF5}" type="presParOf" srcId="{ACD15A1A-9F66-8E46-9ABE-4E09ED76A156}" destId="{78F2E0D2-2C7D-1147-B3D6-6011F6E49CD7}" srcOrd="1" destOrd="0" presId="urn:microsoft.com/office/officeart/2005/8/layout/chevron1"/>
    <dgm:cxn modelId="{06088AB1-1072-5543-B722-75BBED74D00D}" type="presParOf" srcId="{459EBE9A-1CEE-3841-B413-914D69EE5E8A}" destId="{98F3962D-B725-4B41-90AD-D1D8945A5968}" srcOrd="5" destOrd="0" presId="urn:microsoft.com/office/officeart/2005/8/layout/chevron1"/>
    <dgm:cxn modelId="{999D0B3E-A27B-D94C-ABF7-53FDFF299840}" type="presParOf" srcId="{459EBE9A-1CEE-3841-B413-914D69EE5E8A}" destId="{5D17F9BF-4C63-2544-9B92-555A659C6015}" srcOrd="6" destOrd="0" presId="urn:microsoft.com/office/officeart/2005/8/layout/chevron1"/>
    <dgm:cxn modelId="{6EBA9E9A-35D3-B146-984E-1E7418BC3E0C}" type="presParOf" srcId="{5D17F9BF-4C63-2544-9B92-555A659C6015}" destId="{78ED2F62-F32F-AE40-802E-B365737B6E69}" srcOrd="0" destOrd="0" presId="urn:microsoft.com/office/officeart/2005/8/layout/chevron1"/>
    <dgm:cxn modelId="{2088E4FD-70AB-234D-B20F-CEAF28DD6B14}" type="presParOf" srcId="{5D17F9BF-4C63-2544-9B92-555A659C6015}" destId="{B0BCBE04-226C-084D-97F2-E23897F44E3D}" srcOrd="1" destOrd="0" presId="urn:microsoft.com/office/officeart/2005/8/layout/chevron1"/>
    <dgm:cxn modelId="{7B1C23B2-4D9B-8C4E-9591-6099DA6A013D}" type="presParOf" srcId="{459EBE9A-1CEE-3841-B413-914D69EE5E8A}" destId="{AB32A4ED-BBF0-244D-8BCE-F41FB6B0A2D1}" srcOrd="7" destOrd="0" presId="urn:microsoft.com/office/officeart/2005/8/layout/chevron1"/>
    <dgm:cxn modelId="{8839C2FB-7B1D-4D46-B20B-08BA68CC95F5}" type="presParOf" srcId="{459EBE9A-1CEE-3841-B413-914D69EE5E8A}" destId="{0DF66B63-5265-4E44-83A2-667043976DD2}" srcOrd="8" destOrd="0" presId="urn:microsoft.com/office/officeart/2005/8/layout/chevron1"/>
    <dgm:cxn modelId="{459DF070-279E-2E4C-A037-919F5D52D687}" type="presParOf" srcId="{0DF66B63-5265-4E44-83A2-667043976DD2}" destId="{F4314FCE-DE80-5D49-9DD5-138B922617DB}" srcOrd="0" destOrd="0" presId="urn:microsoft.com/office/officeart/2005/8/layout/chevron1"/>
    <dgm:cxn modelId="{AA31BAE9-E9BA-A744-9BC9-8980160257D7}" type="presParOf" srcId="{0DF66B63-5265-4E44-83A2-667043976DD2}" destId="{D06D8859-6746-F94B-96C3-D157AB6A3199}" srcOrd="1" destOrd="0" presId="urn:microsoft.com/office/officeart/2005/8/layout/chevron1"/>
    <dgm:cxn modelId="{FC23C80C-ECCC-9549-803A-B4A7D1A84BDA}" type="presParOf" srcId="{459EBE9A-1CEE-3841-B413-914D69EE5E8A}" destId="{DF05B6FD-0467-6047-8AED-3636E78DF31A}" srcOrd="9" destOrd="0" presId="urn:microsoft.com/office/officeart/2005/8/layout/chevron1"/>
    <dgm:cxn modelId="{8CF7D665-A63F-D841-BA73-BE4CD49FC903}" type="presParOf" srcId="{459EBE9A-1CEE-3841-B413-914D69EE5E8A}" destId="{11C1C01D-8481-3C45-8F1F-2C749C94857F}" srcOrd="10" destOrd="0" presId="urn:microsoft.com/office/officeart/2005/8/layout/chevron1"/>
    <dgm:cxn modelId="{9D860417-1EA2-BE4B-885D-EE1B5B228A5C}" type="presParOf" srcId="{11C1C01D-8481-3C45-8F1F-2C749C94857F}" destId="{EFEBEA3D-A7C7-CF48-9292-EE5CB8A67087}" srcOrd="0" destOrd="0" presId="urn:microsoft.com/office/officeart/2005/8/layout/chevron1"/>
    <dgm:cxn modelId="{D4A81EF8-9342-A848-9E92-7B506A40B86A}" type="presParOf" srcId="{11C1C01D-8481-3C45-8F1F-2C749C94857F}" destId="{007EBB0C-67DA-504B-BA45-87F6B335D217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820033-0D26-C24B-8CC3-84A1164DA195}" type="doc">
      <dgm:prSet loTypeId="urn:microsoft.com/office/officeart/2005/8/layout/chevron1" loCatId="process" qsTypeId="urn:microsoft.com/office/officeart/2005/8/quickstyle/simple4" qsCatId="simple" csTypeId="urn:microsoft.com/office/officeart/2005/8/colors/accent1_2" csCatId="accent1" phldr="1"/>
      <dgm:spPr/>
    </dgm:pt>
    <dgm:pt modelId="{E914C1DA-9813-A846-B4AC-988600E80CAD}">
      <dgm:prSet phldrT="[Text]"/>
      <dgm:spPr/>
      <dgm:t>
        <a:bodyPr/>
        <a:lstStyle/>
        <a:p>
          <a:r>
            <a:rPr lang="en-US" dirty="0" smtClean="0"/>
            <a:t>Query</a:t>
          </a:r>
          <a:endParaRPr lang="en-US" dirty="0"/>
        </a:p>
      </dgm:t>
    </dgm:pt>
    <dgm:pt modelId="{FDFE4A45-E670-5341-9BD5-24B5D7CD8E42}" type="parTrans" cxnId="{A641539F-1467-3841-99A5-A9D3A6AFA7CF}">
      <dgm:prSet/>
      <dgm:spPr/>
      <dgm:t>
        <a:bodyPr/>
        <a:lstStyle/>
        <a:p>
          <a:endParaRPr lang="en-US"/>
        </a:p>
      </dgm:t>
    </dgm:pt>
    <dgm:pt modelId="{7B3C9BFE-81E7-DB49-A962-2DC3DD6DE785}" type="sibTrans" cxnId="{A641539F-1467-3841-99A5-A9D3A6AFA7CF}">
      <dgm:prSet/>
      <dgm:spPr/>
      <dgm:t>
        <a:bodyPr/>
        <a:lstStyle/>
        <a:p>
          <a:endParaRPr lang="en-US"/>
        </a:p>
      </dgm:t>
    </dgm:pt>
    <dgm:pt modelId="{0DF839AF-A9FE-9747-87D8-3E51A1DAF397}">
      <dgm:prSet phldrT="[Text]"/>
      <dgm:spPr/>
      <dgm:t>
        <a:bodyPr/>
        <a:lstStyle/>
        <a:p>
          <a:r>
            <a:rPr lang="en-US" dirty="0" smtClean="0"/>
            <a:t>Query Comp</a:t>
          </a:r>
          <a:endParaRPr lang="en-US" dirty="0"/>
        </a:p>
      </dgm:t>
    </dgm:pt>
    <dgm:pt modelId="{BE76F1CE-89DD-784C-8264-BCA833608CE9}" type="parTrans" cxnId="{B278E77A-7A80-C44F-81E3-36E52F6F99A9}">
      <dgm:prSet/>
      <dgm:spPr/>
      <dgm:t>
        <a:bodyPr/>
        <a:lstStyle/>
        <a:p>
          <a:endParaRPr lang="en-US"/>
        </a:p>
      </dgm:t>
    </dgm:pt>
    <dgm:pt modelId="{699B60A9-4789-DF4F-8C81-9DCEAF67952B}" type="sibTrans" cxnId="{B278E77A-7A80-C44F-81E3-36E52F6F99A9}">
      <dgm:prSet/>
      <dgm:spPr/>
      <dgm:t>
        <a:bodyPr/>
        <a:lstStyle/>
        <a:p>
          <a:endParaRPr lang="en-US"/>
        </a:p>
      </dgm:t>
    </dgm:pt>
    <dgm:pt modelId="{7E079B74-C122-AF4D-9114-866EC9A0E343}">
      <dgm:prSet phldrT="[Text]"/>
      <dgm:spPr/>
      <dgm:t>
        <a:bodyPr/>
        <a:lstStyle/>
        <a:p>
          <a:r>
            <a:rPr lang="en-US" dirty="0" smtClean="0"/>
            <a:t>Clustering Comp.</a:t>
          </a:r>
          <a:endParaRPr lang="en-US" dirty="0"/>
        </a:p>
      </dgm:t>
    </dgm:pt>
    <dgm:pt modelId="{18A103BE-5BB6-A842-A9D3-C6C9E0B3CAB4}" type="parTrans" cxnId="{62C9BF38-9215-0C40-8CFF-FF7AA0B7852F}">
      <dgm:prSet/>
      <dgm:spPr/>
      <dgm:t>
        <a:bodyPr/>
        <a:lstStyle/>
        <a:p>
          <a:endParaRPr lang="en-US"/>
        </a:p>
      </dgm:t>
    </dgm:pt>
    <dgm:pt modelId="{7D6B2320-8E65-6F45-B455-6DA42A22178B}" type="sibTrans" cxnId="{62C9BF38-9215-0C40-8CFF-FF7AA0B7852F}">
      <dgm:prSet/>
      <dgm:spPr/>
      <dgm:t>
        <a:bodyPr/>
        <a:lstStyle/>
        <a:p>
          <a:endParaRPr lang="en-US"/>
        </a:p>
      </dgm:t>
    </dgm:pt>
    <dgm:pt modelId="{7A5A41EC-BB09-6748-8717-CDFF009B3CB8}">
      <dgm:prSet phldrT="[Text]"/>
      <dgm:spPr/>
      <dgm:t>
        <a:bodyPr/>
        <a:lstStyle/>
        <a:p>
          <a:r>
            <a:rPr lang="en-US" dirty="0" smtClean="0"/>
            <a:t>Request Handler</a:t>
          </a:r>
          <a:endParaRPr lang="en-US" dirty="0"/>
        </a:p>
      </dgm:t>
    </dgm:pt>
    <dgm:pt modelId="{B5800DB0-21AC-D141-833A-691F90DBB45D}" type="parTrans" cxnId="{38B9C0F9-BE69-5946-A127-F21F66836FE8}">
      <dgm:prSet/>
      <dgm:spPr/>
      <dgm:t>
        <a:bodyPr/>
        <a:lstStyle/>
        <a:p>
          <a:endParaRPr lang="en-US"/>
        </a:p>
      </dgm:t>
    </dgm:pt>
    <dgm:pt modelId="{26D4881A-7D3E-8642-A6CC-6BBB4893DDDB}" type="sibTrans" cxnId="{38B9C0F9-BE69-5946-A127-F21F66836FE8}">
      <dgm:prSet/>
      <dgm:spPr/>
      <dgm:t>
        <a:bodyPr/>
        <a:lstStyle/>
        <a:p>
          <a:endParaRPr lang="en-US"/>
        </a:p>
      </dgm:t>
    </dgm:pt>
    <dgm:pt modelId="{ABB80EAE-B551-D449-9647-D08691529D5B}">
      <dgm:prSet phldrT="[Text]"/>
      <dgm:spPr/>
      <dgm:t>
        <a:bodyPr/>
        <a:lstStyle/>
        <a:p>
          <a:r>
            <a:rPr lang="en-US" dirty="0" err="1" smtClean="0"/>
            <a:t>QParser</a:t>
          </a:r>
          <a:r>
            <a:rPr lang="en-US" dirty="0" smtClean="0"/>
            <a:t> (SOLR-1337)</a:t>
          </a:r>
          <a:endParaRPr lang="en-US" dirty="0"/>
        </a:p>
      </dgm:t>
    </dgm:pt>
    <dgm:pt modelId="{D59A52D9-1EAE-8E41-A647-CD9F445250FB}" type="parTrans" cxnId="{2A461644-6803-B44E-8B53-289CB2249DE3}">
      <dgm:prSet/>
      <dgm:spPr/>
      <dgm:t>
        <a:bodyPr/>
        <a:lstStyle/>
        <a:p>
          <a:endParaRPr lang="en-US"/>
        </a:p>
      </dgm:t>
    </dgm:pt>
    <dgm:pt modelId="{F3A1CE76-34F1-904B-A3A3-AAE32D128A4D}" type="sibTrans" cxnId="{2A461644-6803-B44E-8B53-289CB2249DE3}">
      <dgm:prSet/>
      <dgm:spPr/>
      <dgm:t>
        <a:bodyPr/>
        <a:lstStyle/>
        <a:p>
          <a:endParaRPr lang="en-US"/>
        </a:p>
      </dgm:t>
    </dgm:pt>
    <dgm:pt modelId="{EE6D2546-36C1-5C46-A06A-63EC7142F0A9}">
      <dgm:prSet phldrT="[Text]"/>
      <dgm:spPr/>
      <dgm:t>
        <a:bodyPr/>
        <a:lstStyle/>
        <a:p>
          <a:r>
            <a:rPr lang="en-US" dirty="0" smtClean="0"/>
            <a:t>Spans</a:t>
          </a:r>
          <a:endParaRPr lang="en-US" dirty="0"/>
        </a:p>
      </dgm:t>
    </dgm:pt>
    <dgm:pt modelId="{365A2D97-D0B1-5649-8531-6B458DE45DEE}" type="parTrans" cxnId="{6E4F50A1-28F1-2949-8F48-FD42E5F3CFD4}">
      <dgm:prSet/>
      <dgm:spPr/>
      <dgm:t>
        <a:bodyPr/>
        <a:lstStyle/>
        <a:p>
          <a:endParaRPr lang="en-US"/>
        </a:p>
      </dgm:t>
    </dgm:pt>
    <dgm:pt modelId="{EDCA1CA9-9FA5-8344-AC8A-D3B87599B5DF}" type="sibTrans" cxnId="{6E4F50A1-28F1-2949-8F48-FD42E5F3CFD4}">
      <dgm:prSet/>
      <dgm:spPr/>
      <dgm:t>
        <a:bodyPr/>
        <a:lstStyle/>
        <a:p>
          <a:endParaRPr lang="en-US"/>
        </a:p>
      </dgm:t>
    </dgm:pt>
    <dgm:pt modelId="{C5770203-1593-494B-83C1-57DE27B61777}">
      <dgm:prSet phldrT="[Text]"/>
      <dgm:spPr/>
      <dgm:t>
        <a:bodyPr/>
        <a:lstStyle/>
        <a:p>
          <a:r>
            <a:rPr lang="en-US" dirty="0" err="1" smtClean="0"/>
            <a:t>DocList</a:t>
          </a:r>
          <a:r>
            <a:rPr lang="en-US" dirty="0" smtClean="0"/>
            <a:t>/Set</a:t>
          </a:r>
          <a:endParaRPr lang="en-US" dirty="0"/>
        </a:p>
      </dgm:t>
    </dgm:pt>
    <dgm:pt modelId="{06BB2B9C-F064-FD44-81DC-BB54C492F2B0}" type="parTrans" cxnId="{C2B7B1A3-79CE-FF40-8EB3-AECA0CD4DEB9}">
      <dgm:prSet/>
      <dgm:spPr/>
      <dgm:t>
        <a:bodyPr/>
        <a:lstStyle/>
        <a:p>
          <a:endParaRPr lang="en-US"/>
        </a:p>
      </dgm:t>
    </dgm:pt>
    <dgm:pt modelId="{5277834C-6433-C549-AE79-03EF19520913}" type="sibTrans" cxnId="{C2B7B1A3-79CE-FF40-8EB3-AECA0CD4DEB9}">
      <dgm:prSet/>
      <dgm:spPr/>
      <dgm:t>
        <a:bodyPr/>
        <a:lstStyle/>
        <a:p>
          <a:endParaRPr lang="en-US"/>
        </a:p>
      </dgm:t>
    </dgm:pt>
    <dgm:pt modelId="{91C9B9DF-CA61-A34D-A4A1-56772C7FA89B}">
      <dgm:prSet phldrT="[Text]"/>
      <dgm:spPr/>
      <dgm:t>
        <a:bodyPr/>
        <a:lstStyle/>
        <a:p>
          <a:r>
            <a:rPr lang="en-US" dirty="0" smtClean="0"/>
            <a:t>Carrot2</a:t>
          </a:r>
          <a:endParaRPr lang="en-US" dirty="0"/>
        </a:p>
      </dgm:t>
    </dgm:pt>
    <dgm:pt modelId="{A5D3F4FA-D258-0143-988C-3538BFA87D70}" type="parTrans" cxnId="{ED9D1581-039E-274F-8C74-29959CBB49EC}">
      <dgm:prSet/>
      <dgm:spPr/>
      <dgm:t>
        <a:bodyPr/>
        <a:lstStyle/>
        <a:p>
          <a:endParaRPr lang="en-US"/>
        </a:p>
      </dgm:t>
    </dgm:pt>
    <dgm:pt modelId="{0A0A252A-1728-F140-9679-4D3765B5C284}" type="sibTrans" cxnId="{ED9D1581-039E-274F-8C74-29959CBB49EC}">
      <dgm:prSet/>
      <dgm:spPr/>
      <dgm:t>
        <a:bodyPr/>
        <a:lstStyle/>
        <a:p>
          <a:endParaRPr lang="en-US"/>
        </a:p>
      </dgm:t>
    </dgm:pt>
    <dgm:pt modelId="{A5069C1E-94A5-E54E-A761-1A36EAC8DD7D}">
      <dgm:prSet phldrT="[Text]"/>
      <dgm:spPr/>
      <dgm:t>
        <a:bodyPr/>
        <a:lstStyle/>
        <a:p>
          <a:r>
            <a:rPr lang="en-US" dirty="0" smtClean="0"/>
            <a:t>Mahout</a:t>
          </a:r>
          <a:endParaRPr lang="en-US" dirty="0"/>
        </a:p>
      </dgm:t>
    </dgm:pt>
    <dgm:pt modelId="{320AD549-38DD-BC41-B5CF-E38A1F29280A}" type="parTrans" cxnId="{49E16790-DEE2-2541-8332-AE0C071CB10D}">
      <dgm:prSet/>
      <dgm:spPr/>
      <dgm:t>
        <a:bodyPr/>
        <a:lstStyle/>
        <a:p>
          <a:endParaRPr lang="en-US"/>
        </a:p>
      </dgm:t>
    </dgm:pt>
    <dgm:pt modelId="{702D0006-3F42-F04F-B186-82DF0EE305E0}" type="sibTrans" cxnId="{49E16790-DEE2-2541-8332-AE0C071CB10D}">
      <dgm:prSet/>
      <dgm:spPr/>
      <dgm:t>
        <a:bodyPr/>
        <a:lstStyle/>
        <a:p>
          <a:endParaRPr lang="en-US"/>
        </a:p>
      </dgm:t>
    </dgm:pt>
    <dgm:pt modelId="{C11233A4-480E-BB4F-A3FA-440AA09681CB}">
      <dgm:prSet phldrT="[Text]"/>
      <dgm:spPr/>
      <dgm:t>
        <a:bodyPr/>
        <a:lstStyle/>
        <a:p>
          <a:r>
            <a:rPr lang="en-US" dirty="0" smtClean="0"/>
            <a:t>Suggestions</a:t>
          </a:r>
          <a:endParaRPr lang="en-US" dirty="0"/>
        </a:p>
      </dgm:t>
    </dgm:pt>
    <dgm:pt modelId="{D109FC3C-69E2-EB43-A232-EAB0A8C8BCC3}" type="parTrans" cxnId="{DEAC9320-2045-694F-B588-A43A4496791D}">
      <dgm:prSet/>
      <dgm:spPr/>
      <dgm:t>
        <a:bodyPr/>
        <a:lstStyle/>
        <a:p>
          <a:endParaRPr lang="en-US"/>
        </a:p>
      </dgm:t>
    </dgm:pt>
    <dgm:pt modelId="{7AF4816C-3B8B-1A49-8619-7A5A3BA13859}" type="sibTrans" cxnId="{DEAC9320-2045-694F-B588-A43A4496791D}">
      <dgm:prSet/>
      <dgm:spPr/>
      <dgm:t>
        <a:bodyPr/>
        <a:lstStyle/>
        <a:p>
          <a:endParaRPr lang="en-US"/>
        </a:p>
      </dgm:t>
    </dgm:pt>
    <dgm:pt modelId="{648BC176-7A4E-7E4B-ABD4-2A7E0DFB0C47}">
      <dgm:prSet phldrT="[Text]"/>
      <dgm:spPr/>
      <dgm:t>
        <a:bodyPr/>
        <a:lstStyle/>
        <a:p>
          <a:r>
            <a:rPr lang="en-US" dirty="0" smtClean="0"/>
            <a:t>Spell Checking</a:t>
          </a:r>
          <a:endParaRPr lang="en-US" dirty="0"/>
        </a:p>
      </dgm:t>
    </dgm:pt>
    <dgm:pt modelId="{EBA468EA-ABA5-DC4F-92A2-AA93DFFFF229}" type="parTrans" cxnId="{7A799854-9FD2-5B40-970E-E7A33D6BAACF}">
      <dgm:prSet/>
      <dgm:spPr/>
      <dgm:t>
        <a:bodyPr/>
        <a:lstStyle/>
        <a:p>
          <a:endParaRPr lang="en-US"/>
        </a:p>
      </dgm:t>
    </dgm:pt>
    <dgm:pt modelId="{11A1E83A-A4BF-4B44-A132-A382356B69CE}" type="sibTrans" cxnId="{7A799854-9FD2-5B40-970E-E7A33D6BAACF}">
      <dgm:prSet/>
      <dgm:spPr/>
      <dgm:t>
        <a:bodyPr/>
        <a:lstStyle/>
        <a:p>
          <a:endParaRPr lang="en-US"/>
        </a:p>
      </dgm:t>
    </dgm:pt>
    <dgm:pt modelId="{1624F6D1-AF09-104B-A602-3C238BDAD183}">
      <dgm:prSet phldrT="[Text]"/>
      <dgm:spPr/>
      <dgm:t>
        <a:bodyPr/>
        <a:lstStyle/>
        <a:p>
          <a:r>
            <a:rPr lang="en-US" dirty="0" smtClean="0"/>
            <a:t>Auto Suggest</a:t>
          </a:r>
          <a:endParaRPr lang="en-US" dirty="0"/>
        </a:p>
      </dgm:t>
    </dgm:pt>
    <dgm:pt modelId="{26F862B9-DC8C-0941-A1E2-3BA48E712DB9}" type="parTrans" cxnId="{0652B0D2-E5D5-B047-B71D-90E38F74F653}">
      <dgm:prSet/>
      <dgm:spPr/>
      <dgm:t>
        <a:bodyPr/>
        <a:lstStyle/>
        <a:p>
          <a:endParaRPr lang="en-US"/>
        </a:p>
      </dgm:t>
    </dgm:pt>
    <dgm:pt modelId="{E20E0E66-AC80-824A-B8EE-E1657A94073C}" type="sibTrans" cxnId="{0652B0D2-E5D5-B047-B71D-90E38F74F653}">
      <dgm:prSet/>
      <dgm:spPr/>
      <dgm:t>
        <a:bodyPr/>
        <a:lstStyle/>
        <a:p>
          <a:endParaRPr lang="en-US"/>
        </a:p>
      </dgm:t>
    </dgm:pt>
    <dgm:pt modelId="{17EA47C8-CB52-DC49-986A-9B0FDDDB85BD}">
      <dgm:prSet phldrT="[Text]"/>
      <dgm:spPr/>
      <dgm:t>
        <a:bodyPr/>
        <a:lstStyle/>
        <a:p>
          <a:r>
            <a:rPr lang="en-US" dirty="0" smtClean="0"/>
            <a:t>Related Searches (SOLR-2080)</a:t>
          </a:r>
          <a:endParaRPr lang="en-US" dirty="0"/>
        </a:p>
      </dgm:t>
    </dgm:pt>
    <dgm:pt modelId="{3D348851-0164-C244-8153-3B24DF99F682}" type="parTrans" cxnId="{47699049-50A1-D146-BE75-76DB7976D72A}">
      <dgm:prSet/>
      <dgm:spPr/>
      <dgm:t>
        <a:bodyPr/>
        <a:lstStyle/>
        <a:p>
          <a:endParaRPr lang="en-US"/>
        </a:p>
      </dgm:t>
    </dgm:pt>
    <dgm:pt modelId="{A49EF115-B321-F94B-ADEC-3ABB37B032A3}" type="sibTrans" cxnId="{47699049-50A1-D146-BE75-76DB7976D72A}">
      <dgm:prSet/>
      <dgm:spPr/>
      <dgm:t>
        <a:bodyPr/>
        <a:lstStyle/>
        <a:p>
          <a:endParaRPr lang="en-US"/>
        </a:p>
      </dgm:t>
    </dgm:pt>
    <dgm:pt modelId="{81DA22CF-5FC5-D143-ABB8-D55B5FA54482}">
      <dgm:prSet phldrT="[Text]"/>
      <dgm:spPr/>
      <dgm:t>
        <a:bodyPr/>
        <a:lstStyle/>
        <a:p>
          <a:r>
            <a:rPr lang="en-US" dirty="0" smtClean="0"/>
            <a:t>Analysis</a:t>
          </a:r>
          <a:endParaRPr lang="en-US" dirty="0"/>
        </a:p>
      </dgm:t>
    </dgm:pt>
    <dgm:pt modelId="{6680DCBB-7FEA-3F4E-ACC2-9964F3629977}" type="parTrans" cxnId="{D13773E5-A3AE-CB41-A429-D961D666E4A7}">
      <dgm:prSet/>
      <dgm:spPr/>
      <dgm:t>
        <a:bodyPr/>
        <a:lstStyle/>
        <a:p>
          <a:endParaRPr lang="en-US"/>
        </a:p>
      </dgm:t>
    </dgm:pt>
    <dgm:pt modelId="{9C3B19B7-638E-2D4D-A050-E559B13C912F}" type="sibTrans" cxnId="{D13773E5-A3AE-CB41-A429-D961D666E4A7}">
      <dgm:prSet/>
      <dgm:spPr/>
      <dgm:t>
        <a:bodyPr/>
        <a:lstStyle/>
        <a:p>
          <a:endParaRPr lang="en-US"/>
        </a:p>
      </dgm:t>
    </dgm:pt>
    <dgm:pt modelId="{8EDA8448-78BB-4A4D-B5A4-982919DDB13A}">
      <dgm:prSet phldrT="[Text]"/>
      <dgm:spPr/>
      <dgm:t>
        <a:bodyPr/>
        <a:lstStyle/>
        <a:p>
          <a:r>
            <a:rPr lang="en-US" dirty="0" smtClean="0"/>
            <a:t>Spatial</a:t>
          </a:r>
          <a:endParaRPr lang="en-US" dirty="0"/>
        </a:p>
      </dgm:t>
    </dgm:pt>
    <dgm:pt modelId="{074775B8-8608-C74F-B700-8FB1AD7A4FC1}" type="parTrans" cxnId="{120DE933-A2B6-3747-991D-7EE6857166D0}">
      <dgm:prSet/>
      <dgm:spPr/>
      <dgm:t>
        <a:bodyPr/>
        <a:lstStyle/>
        <a:p>
          <a:endParaRPr lang="en-US"/>
        </a:p>
      </dgm:t>
    </dgm:pt>
    <dgm:pt modelId="{A830BE0C-A37D-D143-A836-F540EDF9DA54}" type="sibTrans" cxnId="{120DE933-A2B6-3747-991D-7EE6857166D0}">
      <dgm:prSet/>
      <dgm:spPr/>
      <dgm:t>
        <a:bodyPr/>
        <a:lstStyle/>
        <a:p>
          <a:endParaRPr lang="en-US"/>
        </a:p>
      </dgm:t>
    </dgm:pt>
    <dgm:pt modelId="{B1438B6D-0B48-6344-94D2-5D733B95FB08}" type="pres">
      <dgm:prSet presAssocID="{91820033-0D26-C24B-8CC3-84A1164DA195}" presName="Name0" presStyleCnt="0">
        <dgm:presLayoutVars>
          <dgm:dir/>
          <dgm:animLvl val="lvl"/>
          <dgm:resizeHandles val="exact"/>
        </dgm:presLayoutVars>
      </dgm:prSet>
      <dgm:spPr/>
    </dgm:pt>
    <dgm:pt modelId="{FADFA8A7-519A-DA44-8915-3C117847683F}" type="pres">
      <dgm:prSet presAssocID="{E914C1DA-9813-A846-B4AC-988600E80CAD}" presName="composite" presStyleCnt="0"/>
      <dgm:spPr/>
    </dgm:pt>
    <dgm:pt modelId="{87DF79B8-A4D2-C340-9BF8-39BA7A2BDB40}" type="pres">
      <dgm:prSet presAssocID="{E914C1DA-9813-A846-B4AC-988600E80CAD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0B62F-7777-AF4E-A2D1-19FE2CD931AC}" type="pres">
      <dgm:prSet presAssocID="{E914C1DA-9813-A846-B4AC-988600E80CAD}" presName="desTx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0DCD02-2FBB-0246-BAC9-40AD2E513951}" type="pres">
      <dgm:prSet presAssocID="{7B3C9BFE-81E7-DB49-A962-2DC3DD6DE785}" presName="space" presStyleCnt="0"/>
      <dgm:spPr/>
    </dgm:pt>
    <dgm:pt modelId="{9952F0F2-3010-B543-AAD8-816AFD965746}" type="pres">
      <dgm:prSet presAssocID="{0DF839AF-A9FE-9747-87D8-3E51A1DAF397}" presName="composite" presStyleCnt="0"/>
      <dgm:spPr/>
    </dgm:pt>
    <dgm:pt modelId="{A0337067-C07C-0F40-88B8-4FFA317AE0CB}" type="pres">
      <dgm:prSet presAssocID="{0DF839AF-A9FE-9747-87D8-3E51A1DAF397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F2457-59ED-724D-9661-268C07D23C4D}" type="pres">
      <dgm:prSet presAssocID="{0DF839AF-A9FE-9747-87D8-3E51A1DAF397}" presName="desTx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010DC1-ABA1-2B43-AA96-0C6BBF0D57D6}" type="pres">
      <dgm:prSet presAssocID="{699B60A9-4789-DF4F-8C81-9DCEAF67952B}" presName="space" presStyleCnt="0"/>
      <dgm:spPr/>
    </dgm:pt>
    <dgm:pt modelId="{19421C90-34C8-A944-9465-24064F1DC170}" type="pres">
      <dgm:prSet presAssocID="{7E079B74-C122-AF4D-9114-866EC9A0E343}" presName="composite" presStyleCnt="0"/>
      <dgm:spPr/>
    </dgm:pt>
    <dgm:pt modelId="{E0DD27BB-0613-3E40-BA17-E64708168F2A}" type="pres">
      <dgm:prSet presAssocID="{7E079B74-C122-AF4D-9114-866EC9A0E343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187B4C-C0B7-E945-BB52-AC6707A89DA1}" type="pres">
      <dgm:prSet presAssocID="{7E079B74-C122-AF4D-9114-866EC9A0E343}" presName="desTx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9CFE92-2118-4A4D-8BFC-3F500E3A6871}" type="pres">
      <dgm:prSet presAssocID="{7D6B2320-8E65-6F45-B455-6DA42A22178B}" presName="space" presStyleCnt="0"/>
      <dgm:spPr/>
    </dgm:pt>
    <dgm:pt modelId="{1D8E7DCF-04F1-FF4C-A232-45047ABC1DD3}" type="pres">
      <dgm:prSet presAssocID="{C11233A4-480E-BB4F-A3FA-440AA09681CB}" presName="composite" presStyleCnt="0"/>
      <dgm:spPr/>
    </dgm:pt>
    <dgm:pt modelId="{83905A4E-3F50-0142-88AD-6B4B3C7A166F}" type="pres">
      <dgm:prSet presAssocID="{C11233A4-480E-BB4F-A3FA-440AA09681CB}" presName="par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6A122A-9791-C243-A9AB-A58A26DCA28B}" type="pres">
      <dgm:prSet presAssocID="{C11233A4-480E-BB4F-A3FA-440AA09681CB}" presName="desTx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4F50A1-28F1-2949-8F48-FD42E5F3CFD4}" srcId="{ABB80EAE-B551-D449-9647-D08691529D5B}" destId="{EE6D2546-36C1-5C46-A06A-63EC7142F0A9}" srcOrd="1" destOrd="0" parTransId="{365A2D97-D0B1-5649-8531-6B458DE45DEE}" sibTransId="{EDCA1CA9-9FA5-8344-AC8A-D3B87599B5DF}"/>
    <dgm:cxn modelId="{056786FF-ACFF-054B-AF6B-603CD7AF5A2E}" type="presOf" srcId="{ABB80EAE-B551-D449-9647-D08691529D5B}" destId="{428F2457-59ED-724D-9661-268C07D23C4D}" srcOrd="0" destOrd="0" presId="urn:microsoft.com/office/officeart/2005/8/layout/chevron1"/>
    <dgm:cxn modelId="{7C22B7FC-470D-734D-A4CD-2F8DC93EA036}" type="presOf" srcId="{C11233A4-480E-BB4F-A3FA-440AA09681CB}" destId="{83905A4E-3F50-0142-88AD-6B4B3C7A166F}" srcOrd="0" destOrd="0" presId="urn:microsoft.com/office/officeart/2005/8/layout/chevron1"/>
    <dgm:cxn modelId="{2A461644-6803-B44E-8B53-289CB2249DE3}" srcId="{0DF839AF-A9FE-9747-87D8-3E51A1DAF397}" destId="{ABB80EAE-B551-D449-9647-D08691529D5B}" srcOrd="0" destOrd="0" parTransId="{D59A52D9-1EAE-8E41-A647-CD9F445250FB}" sibTransId="{F3A1CE76-34F1-904B-A3A3-AAE32D128A4D}"/>
    <dgm:cxn modelId="{C89DCDD5-B0A2-7443-9A09-D63547AC4F03}" type="presOf" srcId="{1624F6D1-AF09-104B-A602-3C238BDAD183}" destId="{B96A122A-9791-C243-A9AB-A58A26DCA28B}" srcOrd="0" destOrd="1" presId="urn:microsoft.com/office/officeart/2005/8/layout/chevron1"/>
    <dgm:cxn modelId="{C2B7B1A3-79CE-FF40-8EB3-AECA0CD4DEB9}" srcId="{0DF839AF-A9FE-9747-87D8-3E51A1DAF397}" destId="{C5770203-1593-494B-83C1-57DE27B61777}" srcOrd="1" destOrd="0" parTransId="{06BB2B9C-F064-FD44-81DC-BB54C492F2B0}" sibTransId="{5277834C-6433-C549-AE79-03EF19520913}"/>
    <dgm:cxn modelId="{CE362EA0-9757-604B-96A2-BC3D81BF2A61}" type="presOf" srcId="{648BC176-7A4E-7E4B-ABD4-2A7E0DFB0C47}" destId="{B96A122A-9791-C243-A9AB-A58A26DCA28B}" srcOrd="0" destOrd="0" presId="urn:microsoft.com/office/officeart/2005/8/layout/chevron1"/>
    <dgm:cxn modelId="{4FBF3CF5-C399-8248-8A89-D45A63307245}" type="presOf" srcId="{7E079B74-C122-AF4D-9114-866EC9A0E343}" destId="{E0DD27BB-0613-3E40-BA17-E64708168F2A}" srcOrd="0" destOrd="0" presId="urn:microsoft.com/office/officeart/2005/8/layout/chevron1"/>
    <dgm:cxn modelId="{156359A2-0BF4-B642-AC95-B0791C4E6FB2}" type="presOf" srcId="{C5770203-1593-494B-83C1-57DE27B61777}" destId="{428F2457-59ED-724D-9661-268C07D23C4D}" srcOrd="0" destOrd="3" presId="urn:microsoft.com/office/officeart/2005/8/layout/chevron1"/>
    <dgm:cxn modelId="{8C3963E2-CDDF-D442-9337-1A323FFA6BDA}" type="presOf" srcId="{91820033-0D26-C24B-8CC3-84A1164DA195}" destId="{B1438B6D-0B48-6344-94D2-5D733B95FB08}" srcOrd="0" destOrd="0" presId="urn:microsoft.com/office/officeart/2005/8/layout/chevron1"/>
    <dgm:cxn modelId="{D13773E5-A3AE-CB41-A429-D961D666E4A7}" srcId="{ABB80EAE-B551-D449-9647-D08691529D5B}" destId="{81DA22CF-5FC5-D143-ABB8-D55B5FA54482}" srcOrd="0" destOrd="0" parTransId="{6680DCBB-7FEA-3F4E-ACC2-9964F3629977}" sibTransId="{9C3B19B7-638E-2D4D-A050-E559B13C912F}"/>
    <dgm:cxn modelId="{345FD377-AAEC-5F48-9145-A8BC9AC365AA}" type="presOf" srcId="{8EDA8448-78BB-4A4D-B5A4-982919DDB13A}" destId="{428F2457-59ED-724D-9661-268C07D23C4D}" srcOrd="0" destOrd="4" presId="urn:microsoft.com/office/officeart/2005/8/layout/chevron1"/>
    <dgm:cxn modelId="{0652B0D2-E5D5-B047-B71D-90E38F74F653}" srcId="{C11233A4-480E-BB4F-A3FA-440AA09681CB}" destId="{1624F6D1-AF09-104B-A602-3C238BDAD183}" srcOrd="1" destOrd="0" parTransId="{26F862B9-DC8C-0941-A1E2-3BA48E712DB9}" sibTransId="{E20E0E66-AC80-824A-B8EE-E1657A94073C}"/>
    <dgm:cxn modelId="{A641539F-1467-3841-99A5-A9D3A6AFA7CF}" srcId="{91820033-0D26-C24B-8CC3-84A1164DA195}" destId="{E914C1DA-9813-A846-B4AC-988600E80CAD}" srcOrd="0" destOrd="0" parTransId="{FDFE4A45-E670-5341-9BD5-24B5D7CD8E42}" sibTransId="{7B3C9BFE-81E7-DB49-A962-2DC3DD6DE785}"/>
    <dgm:cxn modelId="{62C9BF38-9215-0C40-8CFF-FF7AA0B7852F}" srcId="{91820033-0D26-C24B-8CC3-84A1164DA195}" destId="{7E079B74-C122-AF4D-9114-866EC9A0E343}" srcOrd="2" destOrd="0" parTransId="{18A103BE-5BB6-A842-A9D3-C6C9E0B3CAB4}" sibTransId="{7D6B2320-8E65-6F45-B455-6DA42A22178B}"/>
    <dgm:cxn modelId="{B278E77A-7A80-C44F-81E3-36E52F6F99A9}" srcId="{91820033-0D26-C24B-8CC3-84A1164DA195}" destId="{0DF839AF-A9FE-9747-87D8-3E51A1DAF397}" srcOrd="1" destOrd="0" parTransId="{BE76F1CE-89DD-784C-8264-BCA833608CE9}" sibTransId="{699B60A9-4789-DF4F-8C81-9DCEAF67952B}"/>
    <dgm:cxn modelId="{71176800-CEF7-D941-8A95-631876ED3989}" type="presOf" srcId="{EE6D2546-36C1-5C46-A06A-63EC7142F0A9}" destId="{428F2457-59ED-724D-9661-268C07D23C4D}" srcOrd="0" destOrd="2" presId="urn:microsoft.com/office/officeart/2005/8/layout/chevron1"/>
    <dgm:cxn modelId="{D30655F4-1C77-7948-8B07-6544651DBE50}" type="presOf" srcId="{17EA47C8-CB52-DC49-986A-9B0FDDDB85BD}" destId="{B96A122A-9791-C243-A9AB-A58A26DCA28B}" srcOrd="0" destOrd="2" presId="urn:microsoft.com/office/officeart/2005/8/layout/chevron1"/>
    <dgm:cxn modelId="{C6D7DFBD-969A-8340-BAB3-08BC0CFBB5B3}" type="presOf" srcId="{91C9B9DF-CA61-A34D-A4A1-56772C7FA89B}" destId="{4A187B4C-C0B7-E945-BB52-AC6707A89DA1}" srcOrd="0" destOrd="0" presId="urn:microsoft.com/office/officeart/2005/8/layout/chevron1"/>
    <dgm:cxn modelId="{ED9D1581-039E-274F-8C74-29959CBB49EC}" srcId="{7E079B74-C122-AF4D-9114-866EC9A0E343}" destId="{91C9B9DF-CA61-A34D-A4A1-56772C7FA89B}" srcOrd="0" destOrd="0" parTransId="{A5D3F4FA-D258-0143-988C-3538BFA87D70}" sibTransId="{0A0A252A-1728-F140-9679-4D3765B5C284}"/>
    <dgm:cxn modelId="{48AC18FF-2585-1C4C-86E7-7BBACFB1D635}" type="presOf" srcId="{0DF839AF-A9FE-9747-87D8-3E51A1DAF397}" destId="{A0337067-C07C-0F40-88B8-4FFA317AE0CB}" srcOrd="0" destOrd="0" presId="urn:microsoft.com/office/officeart/2005/8/layout/chevron1"/>
    <dgm:cxn modelId="{47699049-50A1-D146-BE75-76DB7976D72A}" srcId="{C11233A4-480E-BB4F-A3FA-440AA09681CB}" destId="{17EA47C8-CB52-DC49-986A-9B0FDDDB85BD}" srcOrd="2" destOrd="0" parTransId="{3D348851-0164-C244-8153-3B24DF99F682}" sibTransId="{A49EF115-B321-F94B-ADEC-3ABB37B032A3}"/>
    <dgm:cxn modelId="{DEAC9320-2045-694F-B588-A43A4496791D}" srcId="{91820033-0D26-C24B-8CC3-84A1164DA195}" destId="{C11233A4-480E-BB4F-A3FA-440AA09681CB}" srcOrd="3" destOrd="0" parTransId="{D109FC3C-69E2-EB43-A232-EAB0A8C8BCC3}" sibTransId="{7AF4816C-3B8B-1A49-8619-7A5A3BA13859}"/>
    <dgm:cxn modelId="{120DE933-A2B6-3747-991D-7EE6857166D0}" srcId="{0DF839AF-A9FE-9747-87D8-3E51A1DAF397}" destId="{8EDA8448-78BB-4A4D-B5A4-982919DDB13A}" srcOrd="2" destOrd="0" parTransId="{074775B8-8608-C74F-B700-8FB1AD7A4FC1}" sibTransId="{A830BE0C-A37D-D143-A836-F540EDF9DA54}"/>
    <dgm:cxn modelId="{1AC49DB3-662A-3746-9441-9FC56B8B7ED7}" type="presOf" srcId="{A5069C1E-94A5-E54E-A761-1A36EAC8DD7D}" destId="{4A187B4C-C0B7-E945-BB52-AC6707A89DA1}" srcOrd="0" destOrd="1" presId="urn:microsoft.com/office/officeart/2005/8/layout/chevron1"/>
    <dgm:cxn modelId="{7A799854-9FD2-5B40-970E-E7A33D6BAACF}" srcId="{C11233A4-480E-BB4F-A3FA-440AA09681CB}" destId="{648BC176-7A4E-7E4B-ABD4-2A7E0DFB0C47}" srcOrd="0" destOrd="0" parTransId="{EBA468EA-ABA5-DC4F-92A2-AA93DFFFF229}" sibTransId="{11A1E83A-A4BF-4B44-A132-A382356B69CE}"/>
    <dgm:cxn modelId="{00E308D7-71FB-304B-80D8-ACF78B52630B}" type="presOf" srcId="{E914C1DA-9813-A846-B4AC-988600E80CAD}" destId="{87DF79B8-A4D2-C340-9BF8-39BA7A2BDB40}" srcOrd="0" destOrd="0" presId="urn:microsoft.com/office/officeart/2005/8/layout/chevron1"/>
    <dgm:cxn modelId="{49E16790-DEE2-2541-8332-AE0C071CB10D}" srcId="{7E079B74-C122-AF4D-9114-866EC9A0E343}" destId="{A5069C1E-94A5-E54E-A761-1A36EAC8DD7D}" srcOrd="1" destOrd="0" parTransId="{320AD549-38DD-BC41-B5CF-E38A1F29280A}" sibTransId="{702D0006-3F42-F04F-B186-82DF0EE305E0}"/>
    <dgm:cxn modelId="{E19EB073-AF1A-EB45-B329-1DAE163E75C6}" type="presOf" srcId="{81DA22CF-5FC5-D143-ABB8-D55B5FA54482}" destId="{428F2457-59ED-724D-9661-268C07D23C4D}" srcOrd="0" destOrd="1" presId="urn:microsoft.com/office/officeart/2005/8/layout/chevron1"/>
    <dgm:cxn modelId="{C2E3D706-67E3-C94C-A8E8-E2C19FE2512F}" type="presOf" srcId="{7A5A41EC-BB09-6748-8717-CDFF009B3CB8}" destId="{A4C0B62F-7777-AF4E-A2D1-19FE2CD931AC}" srcOrd="0" destOrd="0" presId="urn:microsoft.com/office/officeart/2005/8/layout/chevron1"/>
    <dgm:cxn modelId="{38B9C0F9-BE69-5946-A127-F21F66836FE8}" srcId="{E914C1DA-9813-A846-B4AC-988600E80CAD}" destId="{7A5A41EC-BB09-6748-8717-CDFF009B3CB8}" srcOrd="0" destOrd="0" parTransId="{B5800DB0-21AC-D141-833A-691F90DBB45D}" sibTransId="{26D4881A-7D3E-8642-A6CC-6BBB4893DDDB}"/>
    <dgm:cxn modelId="{03248DAA-9069-4A4A-9F7F-B03C60F18574}" type="presParOf" srcId="{B1438B6D-0B48-6344-94D2-5D733B95FB08}" destId="{FADFA8A7-519A-DA44-8915-3C117847683F}" srcOrd="0" destOrd="0" presId="urn:microsoft.com/office/officeart/2005/8/layout/chevron1"/>
    <dgm:cxn modelId="{3E61401B-9CB8-9F4B-B5D0-BCD7F3927C1A}" type="presParOf" srcId="{FADFA8A7-519A-DA44-8915-3C117847683F}" destId="{87DF79B8-A4D2-C340-9BF8-39BA7A2BDB40}" srcOrd="0" destOrd="0" presId="urn:microsoft.com/office/officeart/2005/8/layout/chevron1"/>
    <dgm:cxn modelId="{46915E10-58CE-C245-8C8B-D9FD6AE4A6C1}" type="presParOf" srcId="{FADFA8A7-519A-DA44-8915-3C117847683F}" destId="{A4C0B62F-7777-AF4E-A2D1-19FE2CD931AC}" srcOrd="1" destOrd="0" presId="urn:microsoft.com/office/officeart/2005/8/layout/chevron1"/>
    <dgm:cxn modelId="{4BE4D569-E66D-D847-ACD1-4DE4F7B81B29}" type="presParOf" srcId="{B1438B6D-0B48-6344-94D2-5D733B95FB08}" destId="{E00DCD02-2FBB-0246-BAC9-40AD2E513951}" srcOrd="1" destOrd="0" presId="urn:microsoft.com/office/officeart/2005/8/layout/chevron1"/>
    <dgm:cxn modelId="{8FDCDF45-D4DC-BE46-9E67-D6ABAD1FB7B9}" type="presParOf" srcId="{B1438B6D-0B48-6344-94D2-5D733B95FB08}" destId="{9952F0F2-3010-B543-AAD8-816AFD965746}" srcOrd="2" destOrd="0" presId="urn:microsoft.com/office/officeart/2005/8/layout/chevron1"/>
    <dgm:cxn modelId="{1120D0A6-750C-D949-A37B-628DCE060226}" type="presParOf" srcId="{9952F0F2-3010-B543-AAD8-816AFD965746}" destId="{A0337067-C07C-0F40-88B8-4FFA317AE0CB}" srcOrd="0" destOrd="0" presId="urn:microsoft.com/office/officeart/2005/8/layout/chevron1"/>
    <dgm:cxn modelId="{D72A216B-032E-F649-88AA-BF44707EDD09}" type="presParOf" srcId="{9952F0F2-3010-B543-AAD8-816AFD965746}" destId="{428F2457-59ED-724D-9661-268C07D23C4D}" srcOrd="1" destOrd="0" presId="urn:microsoft.com/office/officeart/2005/8/layout/chevron1"/>
    <dgm:cxn modelId="{92A32EC7-BB13-C440-8F5F-65D52AAA131C}" type="presParOf" srcId="{B1438B6D-0B48-6344-94D2-5D733B95FB08}" destId="{25010DC1-ABA1-2B43-AA96-0C6BBF0D57D6}" srcOrd="3" destOrd="0" presId="urn:microsoft.com/office/officeart/2005/8/layout/chevron1"/>
    <dgm:cxn modelId="{31B58D96-66E2-1C4D-9B33-971F491675BB}" type="presParOf" srcId="{B1438B6D-0B48-6344-94D2-5D733B95FB08}" destId="{19421C90-34C8-A944-9465-24064F1DC170}" srcOrd="4" destOrd="0" presId="urn:microsoft.com/office/officeart/2005/8/layout/chevron1"/>
    <dgm:cxn modelId="{0E01E9E9-F1AF-F84B-84D1-5610B26FF637}" type="presParOf" srcId="{19421C90-34C8-A944-9465-24064F1DC170}" destId="{E0DD27BB-0613-3E40-BA17-E64708168F2A}" srcOrd="0" destOrd="0" presId="urn:microsoft.com/office/officeart/2005/8/layout/chevron1"/>
    <dgm:cxn modelId="{FD4C7AB4-1557-B34A-8480-174D2D29C134}" type="presParOf" srcId="{19421C90-34C8-A944-9465-24064F1DC170}" destId="{4A187B4C-C0B7-E945-BB52-AC6707A89DA1}" srcOrd="1" destOrd="0" presId="urn:microsoft.com/office/officeart/2005/8/layout/chevron1"/>
    <dgm:cxn modelId="{8506F41F-F76B-7646-8D87-CBFC430D8763}" type="presParOf" srcId="{B1438B6D-0B48-6344-94D2-5D733B95FB08}" destId="{7D9CFE92-2118-4A4D-8BFC-3F500E3A6871}" srcOrd="5" destOrd="0" presId="urn:microsoft.com/office/officeart/2005/8/layout/chevron1"/>
    <dgm:cxn modelId="{1C00E4C8-ED75-7441-BA5B-4D7572D91604}" type="presParOf" srcId="{B1438B6D-0B48-6344-94D2-5D733B95FB08}" destId="{1D8E7DCF-04F1-FF4C-A232-45047ABC1DD3}" srcOrd="6" destOrd="0" presId="urn:microsoft.com/office/officeart/2005/8/layout/chevron1"/>
    <dgm:cxn modelId="{C4D64C33-0DCF-EC43-B44F-3DC08DC9FB69}" type="presParOf" srcId="{1D8E7DCF-04F1-FF4C-A232-45047ABC1DD3}" destId="{83905A4E-3F50-0142-88AD-6B4B3C7A166F}" srcOrd="0" destOrd="0" presId="urn:microsoft.com/office/officeart/2005/8/layout/chevron1"/>
    <dgm:cxn modelId="{629CF3E4-DC6F-B443-AEF6-522D4EF8144D}" type="presParOf" srcId="{1D8E7DCF-04F1-FF4C-A232-45047ABC1DD3}" destId="{B96A122A-9791-C243-A9AB-A58A26DCA28B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1542D0-DEDE-DB44-949A-0F7A1B93F114}" type="doc">
      <dgm:prSet loTypeId="urn:microsoft.com/office/officeart/2005/8/layout/chevron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602A63-46EF-2E4F-810D-77246E1FCE71}">
      <dgm:prSet phldrT="[Text]"/>
      <dgm:spPr/>
      <dgm:t>
        <a:bodyPr/>
        <a:lstStyle/>
        <a:p>
          <a:r>
            <a:rPr lang="en-US" dirty="0" smtClean="0"/>
            <a:t>Recommendations</a:t>
          </a:r>
          <a:endParaRPr lang="en-US" dirty="0"/>
        </a:p>
      </dgm:t>
    </dgm:pt>
    <dgm:pt modelId="{994CE789-9A80-0240-A417-1D2F9668905B}" type="parTrans" cxnId="{DA15785C-43EE-D942-942C-243C531560A9}">
      <dgm:prSet/>
      <dgm:spPr/>
      <dgm:t>
        <a:bodyPr/>
        <a:lstStyle/>
        <a:p>
          <a:endParaRPr lang="en-US"/>
        </a:p>
      </dgm:t>
    </dgm:pt>
    <dgm:pt modelId="{EB76E16B-34A0-8B4E-9FEB-14F77B782B06}" type="sibTrans" cxnId="{DA15785C-43EE-D942-942C-243C531560A9}">
      <dgm:prSet/>
      <dgm:spPr/>
      <dgm:t>
        <a:bodyPr/>
        <a:lstStyle/>
        <a:p>
          <a:endParaRPr lang="en-US"/>
        </a:p>
      </dgm:t>
    </dgm:pt>
    <dgm:pt modelId="{5BCC207A-FCE6-884C-92EC-3BC82EFC4FA2}">
      <dgm:prSet phldrT="[Text]"/>
      <dgm:spPr/>
      <dgm:t>
        <a:bodyPr/>
        <a:lstStyle/>
        <a:p>
          <a:r>
            <a:rPr lang="en-US" dirty="0" smtClean="0"/>
            <a:t>Item-Item</a:t>
          </a:r>
        </a:p>
      </dgm:t>
    </dgm:pt>
    <dgm:pt modelId="{28C14482-C7F0-844B-A83E-A5C179D149D3}" type="parTrans" cxnId="{633B7D15-F380-9C46-98A9-A11D604C7B33}">
      <dgm:prSet/>
      <dgm:spPr/>
      <dgm:t>
        <a:bodyPr/>
        <a:lstStyle/>
        <a:p>
          <a:endParaRPr lang="en-US"/>
        </a:p>
      </dgm:t>
    </dgm:pt>
    <dgm:pt modelId="{5B98706E-669C-CF47-AFE1-AE3468DD8A10}" type="sibTrans" cxnId="{633B7D15-F380-9C46-98A9-A11D604C7B33}">
      <dgm:prSet/>
      <dgm:spPr/>
      <dgm:t>
        <a:bodyPr/>
        <a:lstStyle/>
        <a:p>
          <a:endParaRPr lang="en-US"/>
        </a:p>
      </dgm:t>
    </dgm:pt>
    <dgm:pt modelId="{5C1A3928-CFF7-FE4F-81AD-24D7B5F7A746}">
      <dgm:prSet phldrT="[Text]"/>
      <dgm:spPr/>
      <dgm:t>
        <a:bodyPr/>
        <a:lstStyle/>
        <a:p>
          <a:r>
            <a:rPr lang="en-US" smtClean="0"/>
            <a:t>Results</a:t>
          </a:r>
          <a:endParaRPr lang="en-US" dirty="0"/>
        </a:p>
      </dgm:t>
    </dgm:pt>
    <dgm:pt modelId="{99B103CF-0041-3F42-B46F-A647D24C71ED}" type="parTrans" cxnId="{3313D110-A820-D34B-A531-193DDCE6DA49}">
      <dgm:prSet/>
      <dgm:spPr/>
      <dgm:t>
        <a:bodyPr/>
        <a:lstStyle/>
        <a:p>
          <a:endParaRPr lang="en-US"/>
        </a:p>
      </dgm:t>
    </dgm:pt>
    <dgm:pt modelId="{C2DF0723-3B46-7044-9435-7E8FC8D34A5F}" type="sibTrans" cxnId="{3313D110-A820-D34B-A531-193DDCE6DA49}">
      <dgm:prSet/>
      <dgm:spPr/>
      <dgm:t>
        <a:bodyPr/>
        <a:lstStyle/>
        <a:p>
          <a:endParaRPr lang="en-US"/>
        </a:p>
      </dgm:t>
    </dgm:pt>
    <dgm:pt modelId="{D48A4685-B282-374F-9151-86FA76DAF7C8}" type="pres">
      <dgm:prSet presAssocID="{D61542D0-DEDE-DB44-949A-0F7A1B93F1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176124-0A52-0941-976B-0D98F7DDBB6D}" type="pres">
      <dgm:prSet presAssocID="{B9602A63-46EF-2E4F-810D-77246E1FCE71}" presName="composite" presStyleCnt="0"/>
      <dgm:spPr/>
    </dgm:pt>
    <dgm:pt modelId="{3C773748-CFB4-8E44-A2E1-CFB500FD3290}" type="pres">
      <dgm:prSet presAssocID="{B9602A63-46EF-2E4F-810D-77246E1FCE71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F9357C-B709-3B4E-A026-7E553137E1B4}" type="pres">
      <dgm:prSet presAssocID="{B9602A63-46EF-2E4F-810D-77246E1FCE71}" presName="desTx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D5965-DB04-664B-9650-92EA55A62F15}" type="pres">
      <dgm:prSet presAssocID="{EB76E16B-34A0-8B4E-9FEB-14F77B782B06}" presName="space" presStyleCnt="0"/>
      <dgm:spPr/>
    </dgm:pt>
    <dgm:pt modelId="{1A0F5265-0AE2-4A4A-87A0-D0F87BAF6427}" type="pres">
      <dgm:prSet presAssocID="{5C1A3928-CFF7-FE4F-81AD-24D7B5F7A746}" presName="composite" presStyleCnt="0"/>
      <dgm:spPr/>
    </dgm:pt>
    <dgm:pt modelId="{A26CF528-BFE4-EC42-8F15-1F02BBA51AAA}" type="pres">
      <dgm:prSet presAssocID="{5C1A3928-CFF7-FE4F-81AD-24D7B5F7A746}" presName="par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C72D66-812B-9747-8FFC-15A0D0F4D285}" type="pres">
      <dgm:prSet presAssocID="{5C1A3928-CFF7-FE4F-81AD-24D7B5F7A746}" presName="desTx" presStyleLbl="revTx" presStyleIdx="0" presStyleCnt="1">
        <dgm:presLayoutVars>
          <dgm:bulletEnabled val="1"/>
        </dgm:presLayoutVars>
      </dgm:prSet>
      <dgm:spPr/>
    </dgm:pt>
  </dgm:ptLst>
  <dgm:cxnLst>
    <dgm:cxn modelId="{62440C29-CFE8-0B4C-8137-2F16593E1C52}" type="presOf" srcId="{D61542D0-DEDE-DB44-949A-0F7A1B93F114}" destId="{D48A4685-B282-374F-9151-86FA76DAF7C8}" srcOrd="0" destOrd="0" presId="urn:microsoft.com/office/officeart/2005/8/layout/chevron1"/>
    <dgm:cxn modelId="{281D11B1-E167-FD40-AD64-6C9EA96953BC}" type="presOf" srcId="{5C1A3928-CFF7-FE4F-81AD-24D7B5F7A746}" destId="{A26CF528-BFE4-EC42-8F15-1F02BBA51AAA}" srcOrd="0" destOrd="0" presId="urn:microsoft.com/office/officeart/2005/8/layout/chevron1"/>
    <dgm:cxn modelId="{3313D110-A820-D34B-A531-193DDCE6DA49}" srcId="{D61542D0-DEDE-DB44-949A-0F7A1B93F114}" destId="{5C1A3928-CFF7-FE4F-81AD-24D7B5F7A746}" srcOrd="1" destOrd="0" parTransId="{99B103CF-0041-3F42-B46F-A647D24C71ED}" sibTransId="{C2DF0723-3B46-7044-9435-7E8FC8D34A5F}"/>
    <dgm:cxn modelId="{633B7D15-F380-9C46-98A9-A11D604C7B33}" srcId="{B9602A63-46EF-2E4F-810D-77246E1FCE71}" destId="{5BCC207A-FCE6-884C-92EC-3BC82EFC4FA2}" srcOrd="0" destOrd="0" parTransId="{28C14482-C7F0-844B-A83E-A5C179D149D3}" sibTransId="{5B98706E-669C-CF47-AFE1-AE3468DD8A10}"/>
    <dgm:cxn modelId="{DA15785C-43EE-D942-942C-243C531560A9}" srcId="{D61542D0-DEDE-DB44-949A-0F7A1B93F114}" destId="{B9602A63-46EF-2E4F-810D-77246E1FCE71}" srcOrd="0" destOrd="0" parTransId="{994CE789-9A80-0240-A417-1D2F9668905B}" sibTransId="{EB76E16B-34A0-8B4E-9FEB-14F77B782B06}"/>
    <dgm:cxn modelId="{BC5BB90A-8BE3-C847-B383-E163C3789EB9}" type="presOf" srcId="{5BCC207A-FCE6-884C-92EC-3BC82EFC4FA2}" destId="{35F9357C-B709-3B4E-A026-7E553137E1B4}" srcOrd="0" destOrd="0" presId="urn:microsoft.com/office/officeart/2005/8/layout/chevron1"/>
    <dgm:cxn modelId="{8CF3349A-2AA3-B64B-8ABC-44B3AAB57A7A}" type="presOf" srcId="{B9602A63-46EF-2E4F-810D-77246E1FCE71}" destId="{3C773748-CFB4-8E44-A2E1-CFB500FD3290}" srcOrd="0" destOrd="0" presId="urn:microsoft.com/office/officeart/2005/8/layout/chevron1"/>
    <dgm:cxn modelId="{3A55E162-67FC-864D-B503-929F52FC561D}" type="presParOf" srcId="{D48A4685-B282-374F-9151-86FA76DAF7C8}" destId="{83176124-0A52-0941-976B-0D98F7DDBB6D}" srcOrd="0" destOrd="0" presId="urn:microsoft.com/office/officeart/2005/8/layout/chevron1"/>
    <dgm:cxn modelId="{E499BB74-E2F0-BA4B-AD12-52FEB4FB4BD5}" type="presParOf" srcId="{83176124-0A52-0941-976B-0D98F7DDBB6D}" destId="{3C773748-CFB4-8E44-A2E1-CFB500FD3290}" srcOrd="0" destOrd="0" presId="urn:microsoft.com/office/officeart/2005/8/layout/chevron1"/>
    <dgm:cxn modelId="{EA9324D5-6BC1-F142-B436-A4F3AE2C6149}" type="presParOf" srcId="{83176124-0A52-0941-976B-0D98F7DDBB6D}" destId="{35F9357C-B709-3B4E-A026-7E553137E1B4}" srcOrd="1" destOrd="0" presId="urn:microsoft.com/office/officeart/2005/8/layout/chevron1"/>
    <dgm:cxn modelId="{E2B56C18-65D9-4E49-91A0-9B4D20C68857}" type="presParOf" srcId="{D48A4685-B282-374F-9151-86FA76DAF7C8}" destId="{947D5965-DB04-664B-9650-92EA55A62F15}" srcOrd="1" destOrd="0" presId="urn:microsoft.com/office/officeart/2005/8/layout/chevron1"/>
    <dgm:cxn modelId="{6A78E73E-5F14-C340-8CFF-6FC7B2AEAF84}" type="presParOf" srcId="{D48A4685-B282-374F-9151-86FA76DAF7C8}" destId="{1A0F5265-0AE2-4A4A-87A0-D0F87BAF6427}" srcOrd="2" destOrd="0" presId="urn:microsoft.com/office/officeart/2005/8/layout/chevron1"/>
    <dgm:cxn modelId="{6E52C56F-285D-B341-BE38-EF64D8446883}" type="presParOf" srcId="{1A0F5265-0AE2-4A4A-87A0-D0F87BAF6427}" destId="{A26CF528-BFE4-EC42-8F15-1F02BBA51AAA}" srcOrd="0" destOrd="0" presId="urn:microsoft.com/office/officeart/2005/8/layout/chevron1"/>
    <dgm:cxn modelId="{41837DA3-5319-714C-BA8A-B0FB3ECF7890}" type="presParOf" srcId="{1A0F5265-0AE2-4A4A-87A0-D0F87BAF6427}" destId="{53C72D66-812B-9747-8FFC-15A0D0F4D28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8B7F0D-870B-4141-84FE-D5D0AA73407C}">
      <dsp:nvSpPr>
        <dsp:cNvPr id="0" name=""/>
        <dsp:cNvSpPr/>
      </dsp:nvSpPr>
      <dsp:spPr>
        <a:xfrm>
          <a:off x="1327204" y="933985"/>
          <a:ext cx="1658200" cy="66328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Document</a:t>
          </a:r>
          <a:endParaRPr lang="en-US" sz="1400" kern="1200" dirty="0"/>
        </a:p>
      </dsp:txBody>
      <dsp:txXfrm>
        <a:off x="1327204" y="933985"/>
        <a:ext cx="1658200" cy="663280"/>
      </dsp:txXfrm>
    </dsp:sp>
    <dsp:sp modelId="{D7130556-61AB-B643-9D9E-CD8A390FC192}">
      <dsp:nvSpPr>
        <dsp:cNvPr id="0" name=""/>
        <dsp:cNvSpPr/>
      </dsp:nvSpPr>
      <dsp:spPr>
        <a:xfrm>
          <a:off x="1385490" y="1688514"/>
          <a:ext cx="1326560" cy="1008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Request Handler</a:t>
          </a:r>
          <a:endParaRPr lang="en-US" sz="1400" kern="1200" dirty="0"/>
        </a:p>
      </dsp:txBody>
      <dsp:txXfrm>
        <a:off x="1385490" y="1688514"/>
        <a:ext cx="1326560" cy="1008984"/>
      </dsp:txXfrm>
    </dsp:sp>
    <dsp:sp modelId="{39F9BB29-0AC4-D44F-9AB6-55ECE8FF2333}">
      <dsp:nvSpPr>
        <dsp:cNvPr id="0" name=""/>
        <dsp:cNvSpPr/>
      </dsp:nvSpPr>
      <dsp:spPr>
        <a:xfrm>
          <a:off x="2769405" y="933985"/>
          <a:ext cx="1658200" cy="66328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Update Proc. Chain</a:t>
          </a:r>
          <a:endParaRPr lang="en-US" sz="1400" kern="1200" dirty="0"/>
        </a:p>
      </dsp:txBody>
      <dsp:txXfrm>
        <a:off x="2769405" y="933985"/>
        <a:ext cx="1658200" cy="663280"/>
      </dsp:txXfrm>
    </dsp:sp>
    <dsp:sp modelId="{FF928A86-A132-7C43-BFE2-C0FFF210824B}">
      <dsp:nvSpPr>
        <dsp:cNvPr id="0" name=""/>
        <dsp:cNvSpPr/>
      </dsp:nvSpPr>
      <dsp:spPr>
        <a:xfrm>
          <a:off x="2816030" y="1688514"/>
          <a:ext cx="1326560" cy="1008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Bayes</a:t>
          </a:r>
          <a:r>
            <a:rPr lang="en-US" sz="1400" kern="1200" dirty="0" smtClean="0"/>
            <a:t> Update Request Processor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UIMA (SOLR-2129)</a:t>
          </a:r>
          <a:endParaRPr lang="en-US" sz="1400" kern="1200" dirty="0"/>
        </a:p>
      </dsp:txBody>
      <dsp:txXfrm>
        <a:off x="2816030" y="1688514"/>
        <a:ext cx="1326560" cy="1008984"/>
      </dsp:txXfrm>
    </dsp:sp>
    <dsp:sp modelId="{EECC29CC-F55D-C647-9A1A-6B860513A795}">
      <dsp:nvSpPr>
        <dsp:cNvPr id="0" name=""/>
        <dsp:cNvSpPr/>
      </dsp:nvSpPr>
      <dsp:spPr>
        <a:xfrm>
          <a:off x="4211606" y="933985"/>
          <a:ext cx="1658200" cy="66328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Update Handler</a:t>
          </a:r>
          <a:endParaRPr lang="en-US" sz="1400" kern="1200" dirty="0"/>
        </a:p>
      </dsp:txBody>
      <dsp:txXfrm>
        <a:off x="4211606" y="933985"/>
        <a:ext cx="1658200" cy="663280"/>
      </dsp:txXfrm>
    </dsp:sp>
    <dsp:sp modelId="{78ED2F62-F32F-AE40-802E-B365737B6E69}">
      <dsp:nvSpPr>
        <dsp:cNvPr id="0" name=""/>
        <dsp:cNvSpPr/>
      </dsp:nvSpPr>
      <dsp:spPr>
        <a:xfrm>
          <a:off x="5653807" y="933985"/>
          <a:ext cx="1658200" cy="66328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IndexWriter</a:t>
          </a:r>
          <a:endParaRPr lang="en-US" sz="1400" kern="1200" dirty="0"/>
        </a:p>
      </dsp:txBody>
      <dsp:txXfrm>
        <a:off x="5653807" y="933985"/>
        <a:ext cx="1658200" cy="663280"/>
      </dsp:txXfrm>
    </dsp:sp>
    <dsp:sp modelId="{F4314FCE-DE80-5D49-9DD5-138B922617DB}">
      <dsp:nvSpPr>
        <dsp:cNvPr id="0" name=""/>
        <dsp:cNvSpPr/>
      </dsp:nvSpPr>
      <dsp:spPr>
        <a:xfrm>
          <a:off x="2460192" y="2950045"/>
          <a:ext cx="1658200" cy="66328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Analysis</a:t>
          </a:r>
          <a:endParaRPr lang="en-US" sz="1400" kern="1200" dirty="0"/>
        </a:p>
      </dsp:txBody>
      <dsp:txXfrm>
        <a:off x="2460192" y="2950045"/>
        <a:ext cx="1658200" cy="663280"/>
      </dsp:txXfrm>
    </dsp:sp>
    <dsp:sp modelId="{D06D8859-6746-F94B-96C3-D157AB6A3199}">
      <dsp:nvSpPr>
        <dsp:cNvPr id="0" name=""/>
        <dsp:cNvSpPr/>
      </dsp:nvSpPr>
      <dsp:spPr>
        <a:xfrm>
          <a:off x="2471852" y="3717783"/>
          <a:ext cx="1326560" cy="1008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NameFilter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Payloads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Sentence Det.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Parsing</a:t>
          </a:r>
          <a:endParaRPr lang="en-US" sz="1400" kern="1200" dirty="0"/>
        </a:p>
      </dsp:txBody>
      <dsp:txXfrm>
        <a:off x="2471852" y="3717783"/>
        <a:ext cx="1326560" cy="1008984"/>
      </dsp:txXfrm>
    </dsp:sp>
    <dsp:sp modelId="{EFEBEA3D-A7C7-CF48-9292-EE5CB8A67087}">
      <dsp:nvSpPr>
        <dsp:cNvPr id="0" name=""/>
        <dsp:cNvSpPr/>
      </dsp:nvSpPr>
      <dsp:spPr>
        <a:xfrm>
          <a:off x="3902393" y="2950045"/>
          <a:ext cx="1658200" cy="66328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New Searcher Event</a:t>
          </a:r>
          <a:endParaRPr lang="en-US" sz="1400" kern="1200" dirty="0"/>
        </a:p>
      </dsp:txBody>
      <dsp:txXfrm>
        <a:off x="3902393" y="2950045"/>
        <a:ext cx="1658200" cy="663280"/>
      </dsp:txXfrm>
    </dsp:sp>
    <dsp:sp modelId="{007EBB0C-67DA-504B-BA45-87F6B335D217}">
      <dsp:nvSpPr>
        <dsp:cNvPr id="0" name=""/>
        <dsp:cNvSpPr/>
      </dsp:nvSpPr>
      <dsp:spPr>
        <a:xfrm>
          <a:off x="3902393" y="3685526"/>
          <a:ext cx="1326560" cy="1008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Cluster Collection</a:t>
          </a:r>
          <a:endParaRPr lang="en-US" sz="1400" kern="1200" dirty="0"/>
        </a:p>
      </dsp:txBody>
      <dsp:txXfrm>
        <a:off x="3902393" y="3685526"/>
        <a:ext cx="1326560" cy="10089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DF79B8-A4D2-C340-9BF8-39BA7A2BDB40}">
      <dsp:nvSpPr>
        <dsp:cNvPr id="0" name=""/>
        <dsp:cNvSpPr/>
      </dsp:nvSpPr>
      <dsp:spPr>
        <a:xfrm>
          <a:off x="5991" y="27807"/>
          <a:ext cx="2359279" cy="94371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Query</a:t>
          </a:r>
          <a:endParaRPr lang="en-US" sz="1800" kern="1200" dirty="0"/>
        </a:p>
      </dsp:txBody>
      <dsp:txXfrm>
        <a:off x="5991" y="27807"/>
        <a:ext cx="2359279" cy="943711"/>
      </dsp:txXfrm>
    </dsp:sp>
    <dsp:sp modelId="{A4C0B62F-7777-AF4E-A2D1-19FE2CD931AC}">
      <dsp:nvSpPr>
        <dsp:cNvPr id="0" name=""/>
        <dsp:cNvSpPr/>
      </dsp:nvSpPr>
      <dsp:spPr>
        <a:xfrm>
          <a:off x="5991" y="1089483"/>
          <a:ext cx="1887423" cy="1660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Request Handler</a:t>
          </a:r>
          <a:endParaRPr lang="en-US" sz="1800" kern="1200" dirty="0"/>
        </a:p>
      </dsp:txBody>
      <dsp:txXfrm>
        <a:off x="5991" y="1089483"/>
        <a:ext cx="1887423" cy="1660500"/>
      </dsp:txXfrm>
    </dsp:sp>
    <dsp:sp modelId="{A0337067-C07C-0F40-88B8-4FFA317AE0CB}">
      <dsp:nvSpPr>
        <dsp:cNvPr id="0" name=""/>
        <dsp:cNvSpPr/>
      </dsp:nvSpPr>
      <dsp:spPr>
        <a:xfrm>
          <a:off x="2149270" y="27807"/>
          <a:ext cx="2359279" cy="94371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Query Comp</a:t>
          </a:r>
          <a:endParaRPr lang="en-US" sz="1800" kern="1200" dirty="0"/>
        </a:p>
      </dsp:txBody>
      <dsp:txXfrm>
        <a:off x="2149270" y="27807"/>
        <a:ext cx="2359279" cy="943711"/>
      </dsp:txXfrm>
    </dsp:sp>
    <dsp:sp modelId="{428F2457-59ED-724D-9661-268C07D23C4D}">
      <dsp:nvSpPr>
        <dsp:cNvPr id="0" name=""/>
        <dsp:cNvSpPr/>
      </dsp:nvSpPr>
      <dsp:spPr>
        <a:xfrm>
          <a:off x="2149270" y="1089483"/>
          <a:ext cx="1887423" cy="1660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QParser</a:t>
          </a:r>
          <a:r>
            <a:rPr lang="en-US" sz="1800" kern="1200" dirty="0" smtClean="0"/>
            <a:t> (SOLR-1337)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Analysis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Spans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DocList</a:t>
          </a:r>
          <a:r>
            <a:rPr lang="en-US" sz="1800" kern="1200" dirty="0" smtClean="0"/>
            <a:t>/Set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Spatial</a:t>
          </a:r>
          <a:endParaRPr lang="en-US" sz="1800" kern="1200" dirty="0"/>
        </a:p>
      </dsp:txBody>
      <dsp:txXfrm>
        <a:off x="2149270" y="1089483"/>
        <a:ext cx="1887423" cy="1660500"/>
      </dsp:txXfrm>
    </dsp:sp>
    <dsp:sp modelId="{E0DD27BB-0613-3E40-BA17-E64708168F2A}">
      <dsp:nvSpPr>
        <dsp:cNvPr id="0" name=""/>
        <dsp:cNvSpPr/>
      </dsp:nvSpPr>
      <dsp:spPr>
        <a:xfrm>
          <a:off x="4292550" y="27807"/>
          <a:ext cx="2359279" cy="94371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Clustering Comp.</a:t>
          </a:r>
          <a:endParaRPr lang="en-US" sz="1800" kern="1200" dirty="0"/>
        </a:p>
      </dsp:txBody>
      <dsp:txXfrm>
        <a:off x="4292550" y="27807"/>
        <a:ext cx="2359279" cy="943711"/>
      </dsp:txXfrm>
    </dsp:sp>
    <dsp:sp modelId="{4A187B4C-C0B7-E945-BB52-AC6707A89DA1}">
      <dsp:nvSpPr>
        <dsp:cNvPr id="0" name=""/>
        <dsp:cNvSpPr/>
      </dsp:nvSpPr>
      <dsp:spPr>
        <a:xfrm>
          <a:off x="4292550" y="1089483"/>
          <a:ext cx="1887423" cy="1660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Carrot2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Mahout</a:t>
          </a:r>
          <a:endParaRPr lang="en-US" sz="1800" kern="1200" dirty="0"/>
        </a:p>
      </dsp:txBody>
      <dsp:txXfrm>
        <a:off x="4292550" y="1089483"/>
        <a:ext cx="1887423" cy="1660500"/>
      </dsp:txXfrm>
    </dsp:sp>
    <dsp:sp modelId="{83905A4E-3F50-0142-88AD-6B4B3C7A166F}">
      <dsp:nvSpPr>
        <dsp:cNvPr id="0" name=""/>
        <dsp:cNvSpPr/>
      </dsp:nvSpPr>
      <dsp:spPr>
        <a:xfrm>
          <a:off x="6435829" y="27807"/>
          <a:ext cx="2359279" cy="94371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Suggestions</a:t>
          </a:r>
          <a:endParaRPr lang="en-US" sz="1800" kern="1200" dirty="0"/>
        </a:p>
      </dsp:txBody>
      <dsp:txXfrm>
        <a:off x="6435829" y="27807"/>
        <a:ext cx="2359279" cy="943711"/>
      </dsp:txXfrm>
    </dsp:sp>
    <dsp:sp modelId="{B96A122A-9791-C243-A9AB-A58A26DCA28B}">
      <dsp:nvSpPr>
        <dsp:cNvPr id="0" name=""/>
        <dsp:cNvSpPr/>
      </dsp:nvSpPr>
      <dsp:spPr>
        <a:xfrm>
          <a:off x="6435829" y="1089483"/>
          <a:ext cx="1887423" cy="1660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Spell Checking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Auto Suggest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Related Searches (SOLR-2080)</a:t>
          </a:r>
          <a:endParaRPr lang="en-US" sz="1800" kern="1200" dirty="0"/>
        </a:p>
      </dsp:txBody>
      <dsp:txXfrm>
        <a:off x="6435829" y="1089483"/>
        <a:ext cx="1887423" cy="16605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773748-CFB4-8E44-A2E1-CFB500FD3290}">
      <dsp:nvSpPr>
        <dsp:cNvPr id="0" name=""/>
        <dsp:cNvSpPr/>
      </dsp:nvSpPr>
      <dsp:spPr>
        <a:xfrm>
          <a:off x="3346" y="527118"/>
          <a:ext cx="3081466" cy="9720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Recommendations</a:t>
          </a:r>
          <a:endParaRPr lang="en-US" sz="1800" kern="1200" dirty="0"/>
        </a:p>
      </dsp:txBody>
      <dsp:txXfrm>
        <a:off x="3346" y="527118"/>
        <a:ext cx="3081466" cy="972000"/>
      </dsp:txXfrm>
    </dsp:sp>
    <dsp:sp modelId="{35F9357C-B709-3B4E-A026-7E553137E1B4}">
      <dsp:nvSpPr>
        <dsp:cNvPr id="0" name=""/>
        <dsp:cNvSpPr/>
      </dsp:nvSpPr>
      <dsp:spPr>
        <a:xfrm>
          <a:off x="3346" y="1620619"/>
          <a:ext cx="2465173" cy="32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Item-Item</a:t>
          </a:r>
        </a:p>
      </dsp:txBody>
      <dsp:txXfrm>
        <a:off x="3346" y="1620619"/>
        <a:ext cx="2465173" cy="324000"/>
      </dsp:txXfrm>
    </dsp:sp>
    <dsp:sp modelId="{A26CF528-BFE4-EC42-8F15-1F02BBA51AAA}">
      <dsp:nvSpPr>
        <dsp:cNvPr id="0" name=""/>
        <dsp:cNvSpPr/>
      </dsp:nvSpPr>
      <dsp:spPr>
        <a:xfrm>
          <a:off x="2868813" y="527118"/>
          <a:ext cx="3081466" cy="9720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Results</a:t>
          </a:r>
          <a:endParaRPr lang="en-US" sz="1800" kern="1200" dirty="0"/>
        </a:p>
      </dsp:txBody>
      <dsp:txXfrm>
        <a:off x="2868813" y="527118"/>
        <a:ext cx="3081466" cy="97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6427D-68D9-BE4A-868D-6356CBC831BD}" type="datetimeFigureOut">
              <a:rPr lang="en-US" smtClean="0"/>
              <a:pPr/>
              <a:t>11/4/10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9F134-CA97-7644-ABAE-6432D1CEF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what users expect – Go beyond just</a:t>
            </a:r>
            <a:r>
              <a:rPr lang="en-US" baseline="0" dirty="0" smtClean="0"/>
              <a:t> UI design</a:t>
            </a:r>
          </a:p>
          <a:p>
            <a:endParaRPr lang="en-US" baseline="0" dirty="0" smtClean="0"/>
          </a:p>
          <a:p>
            <a:r>
              <a:rPr lang="en-US" baseline="0" dirty="0" smtClean="0"/>
              <a:t>Early days of Amazon recommender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9F134-CA97-7644-ABAE-6432D1CEF65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fact, the Gmail shows 3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9F134-CA97-7644-ABAE-6432D1CEF65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the users side, I won’t go into too</a:t>
            </a:r>
            <a:r>
              <a:rPr lang="en-US" baseline="0" dirty="0" smtClean="0"/>
              <a:t> much detail about things like history, profile, 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9F134-CA97-7644-ABAE-6432D1CEF65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my day to day experience, this seemingly</a:t>
            </a:r>
            <a:r>
              <a:rPr lang="en-US" baseline="0" dirty="0" smtClean="0"/>
              <a:t> mundane task is where you will spend a good amount of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9F134-CA97-7644-ABAE-6432D1CEF65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build recommenders, classifiers, clustering, etc. on L/S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9F134-CA97-7644-ABAE-6432D1CEF65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LucidImagination_PPT_Bottom.jpg                                00589396Macintosh HD                   C346CA06: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613" y="6565900"/>
            <a:ext cx="868838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LucidImagination_PPT_Banner.jpg                                00589396Macintosh HD                   C346CA06: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613" y="454025"/>
            <a:ext cx="8688387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LucidImagination_Yelllow.jpg                                   004944AFMacintosh HD                   C346CA06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2133600"/>
            <a:ext cx="4876800" cy="703056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048000"/>
            <a:ext cx="4518212" cy="8382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38865-0992-834C-80BC-7126DEBFD7DC}" type="datetimeFigureOut">
              <a:rPr lang="en-US" smtClean="0"/>
              <a:pPr/>
              <a:t>11/4/10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AB885-0D7F-EE4E-A65A-ECDFBE85A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22300"/>
            <a:ext cx="8229600" cy="530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150"/>
            <a:ext cx="8229600" cy="5129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611938"/>
            <a:ext cx="2133600" cy="182562"/>
          </a:xfrm>
        </p:spPr>
        <p:txBody>
          <a:bodyPr/>
          <a:lstStyle>
            <a:lvl1pPr>
              <a:defRPr/>
            </a:lvl1pPr>
          </a:lstStyle>
          <a:p>
            <a:fld id="{8A038865-0992-834C-80BC-7126DEBFD7DC}" type="datetimeFigureOut">
              <a:rPr lang="en-US" smtClean="0"/>
              <a:pPr/>
              <a:t>11/4/10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43800" y="6611938"/>
            <a:ext cx="1143000" cy="18256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611938"/>
            <a:ext cx="2133600" cy="182562"/>
          </a:xfrm>
        </p:spPr>
        <p:txBody>
          <a:bodyPr/>
          <a:lstStyle>
            <a:lvl1pPr>
              <a:defRPr/>
            </a:lvl1pPr>
          </a:lstStyle>
          <a:p>
            <a:fld id="{2F6AB885-0D7F-EE4E-A65A-ECDFBE85A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LucidImagination_PPT_Bottom.jpg                                00589396Macintosh HD                   C346CA06: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613" y="6565900"/>
            <a:ext cx="868838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3810000" y="6629400"/>
            <a:ext cx="2133600" cy="182563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000" b="0" dirty="0">
                <a:solidFill>
                  <a:schemeClr val="bg1"/>
                </a:solidFill>
                <a:latin typeface="+mn-lt"/>
              </a:rPr>
              <a:t>Lucid Imagination, Inc.</a:t>
            </a:r>
          </a:p>
        </p:txBody>
      </p:sp>
      <p:pic>
        <p:nvPicPr>
          <p:cNvPr id="6" name="Picture 10" descr="lucid_logo_web_m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533400"/>
            <a:ext cx="8382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57200" y="1143000"/>
            <a:ext cx="81534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sz="18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0800000">
            <a:off x="8305800" y="0"/>
            <a:ext cx="838200" cy="838200"/>
          </a:xfrm>
          <a:prstGeom prst="rtTriangle">
            <a:avLst/>
          </a:prstGeom>
          <a:solidFill>
            <a:srgbClr val="F6B61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sz="18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117475" indent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3600"/>
            <a:ext cx="7620000" cy="4322064"/>
          </a:xfrm>
        </p:spPr>
        <p:txBody>
          <a:bodyPr/>
          <a:lstStyle>
            <a:lvl1pPr marL="117475" indent="-117475"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858000" y="6673850"/>
            <a:ext cx="2133600" cy="184150"/>
          </a:xfrm>
        </p:spPr>
        <p:txBody>
          <a:bodyPr/>
          <a:lstStyle>
            <a:lvl1pPr>
              <a:defRPr smtClean="0"/>
            </a:lvl1pPr>
          </a:lstStyle>
          <a:p>
            <a:fld id="{2F6AB885-0D7F-EE4E-A65A-ECDFBE85A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1143000" cy="1841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38865-0992-834C-80BC-7126DEBFD7DC}" type="datetimeFigureOut">
              <a:rPr lang="en-US" smtClean="0"/>
              <a:pPr/>
              <a:t>11/4/10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AB885-0D7F-EE4E-A65A-ECDFBE85A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38865-0992-834C-80BC-7126DEBFD7DC}" type="datetimeFigureOut">
              <a:rPr lang="en-US" smtClean="0"/>
              <a:pPr/>
              <a:t>11/4/10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AB885-0D7F-EE4E-A65A-ECDFBE85A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38865-0992-834C-80BC-7126DEBFD7DC}" type="datetimeFigureOut">
              <a:rPr lang="en-US" smtClean="0"/>
              <a:pPr/>
              <a:t>11/4/10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AB885-0D7F-EE4E-A65A-ECDFBE85A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38865-0992-834C-80BC-7126DEBFD7DC}" type="datetimeFigureOut">
              <a:rPr lang="en-US" smtClean="0"/>
              <a:pPr/>
              <a:t>11/4/10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AB885-0D7F-EE4E-A65A-ECDFBE85A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38865-0992-834C-80BC-7126DEBFD7DC}" type="datetimeFigureOut">
              <a:rPr lang="en-US" smtClean="0"/>
              <a:pPr/>
              <a:t>11/4/10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AB885-0D7F-EE4E-A65A-ECDFBE85A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38865-0992-834C-80BC-7126DEBFD7DC}" type="datetimeFigureOut">
              <a:rPr lang="en-US" smtClean="0"/>
              <a:pPr/>
              <a:t>11/4/10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AB885-0D7F-EE4E-A65A-ECDFBE85A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38865-0992-834C-80BC-7126DEBFD7DC}" type="datetimeFigureOut">
              <a:rPr lang="en-US" smtClean="0"/>
              <a:pPr/>
              <a:t>11/4/10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AB885-0D7F-EE4E-A65A-ECDFBE85A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7" Type="http://schemas.openxmlformats.org/officeDocument/2006/relationships/image" Target="../media/image5.png"/><Relationship Id="rId18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27150"/>
            <a:ext cx="8229600" cy="51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611938"/>
            <a:ext cx="2133600" cy="1825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000" b="0" smtClean="0">
                <a:solidFill>
                  <a:schemeClr val="bg1"/>
                </a:solidFill>
                <a:latin typeface="Calibri" charset="0"/>
              </a:defRPr>
            </a:lvl1pPr>
          </a:lstStyle>
          <a:p>
            <a:fld id="{8A038865-0992-834C-80BC-7126DEBFD7DC}" type="datetimeFigureOut">
              <a:rPr lang="en-US" smtClean="0"/>
              <a:pPr/>
              <a:t>11/4/10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43800" y="6611938"/>
            <a:ext cx="1143000" cy="1825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000" b="0">
                <a:solidFill>
                  <a:schemeClr val="bg1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6400" y="6611938"/>
            <a:ext cx="2133600" cy="1825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000" b="0" smtClean="0">
                <a:solidFill>
                  <a:schemeClr val="bg1"/>
                </a:solidFill>
                <a:latin typeface="Calibri" charset="0"/>
              </a:defRPr>
            </a:lvl1pPr>
          </a:lstStyle>
          <a:p>
            <a:fld id="{2F6AB885-0D7F-EE4E-A65A-ECDFBE85A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2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622300"/>
            <a:ext cx="82296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3" name="Picture 14" descr="LucidImagination_PPT_Bottom.jpg                                00589396Macintosh HD                   C346CA06:"/>
          <p:cNvPicPr preferRelativeResize="0"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55613" y="6565900"/>
            <a:ext cx="868838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lucid_logo_web_med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72400" y="533400"/>
            <a:ext cx="8382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457200" y="1143000"/>
            <a:ext cx="81534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sz="18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 rot="10800000">
            <a:off x="8305800" y="0"/>
            <a:ext cx="838200" cy="838200"/>
          </a:xfrm>
          <a:prstGeom prst="rtTriangle">
            <a:avLst/>
          </a:prstGeom>
          <a:solidFill>
            <a:srgbClr val="F6B61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sz="1800" b="0">
              <a:solidFill>
                <a:schemeClr val="tx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1F49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F497D"/>
          </a:solidFill>
          <a:latin typeface="Calibri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F497D"/>
          </a:solidFill>
          <a:latin typeface="Calibri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F497D"/>
          </a:solidFill>
          <a:latin typeface="Calibri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F497D"/>
          </a:solidFill>
          <a:latin typeface="Calibri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F497D"/>
          </a:solidFill>
          <a:latin typeface="Calibri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F497D"/>
          </a:solidFill>
          <a:latin typeface="Calibri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F497D"/>
          </a:solidFill>
          <a:latin typeface="Calibri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F497D"/>
          </a:solidFill>
          <a:latin typeface="Calibri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Blip>
          <a:blip r:embed="rId15"/>
        </a:buBlip>
        <a:defRPr sz="2200" b="1" kern="1200">
          <a:solidFill>
            <a:srgbClr val="5A5A5A"/>
          </a:solidFill>
          <a:latin typeface="+mn-lt"/>
          <a:ea typeface="+mn-ea"/>
          <a:cs typeface="+mn-cs"/>
        </a:defRPr>
      </a:lvl1pPr>
      <a:lvl2pPr marL="682625" indent="-334963" algn="l" rtl="0" eaLnBrk="1" fontAlgn="base" hangingPunct="1">
        <a:spcBef>
          <a:spcPct val="20000"/>
        </a:spcBef>
        <a:spcAft>
          <a:spcPts val="600"/>
        </a:spcAft>
        <a:buBlip>
          <a:blip r:embed="rId16"/>
        </a:buBlip>
        <a:defRPr sz="2000" kern="1200">
          <a:solidFill>
            <a:srgbClr val="5A5A5A"/>
          </a:solidFill>
          <a:latin typeface="+mn-lt"/>
          <a:ea typeface="ＭＳ Ｐゴシック" charset="-128"/>
          <a:cs typeface="+mn-cs"/>
        </a:defRPr>
      </a:lvl2pPr>
      <a:lvl3pPr marL="914400" indent="-231775" algn="l" rtl="0" eaLnBrk="1" fontAlgn="base" hangingPunct="1">
        <a:spcBef>
          <a:spcPct val="20000"/>
        </a:spcBef>
        <a:spcAft>
          <a:spcPts val="600"/>
        </a:spcAft>
        <a:buSzPct val="110000"/>
        <a:buChar char="•"/>
        <a:defRPr kern="1200">
          <a:solidFill>
            <a:srgbClr val="5A5A5A"/>
          </a:solidFill>
          <a:latin typeface="+mn-lt"/>
          <a:ea typeface="ＭＳ Ｐゴシック" charset="-128"/>
          <a:cs typeface="+mn-cs"/>
        </a:defRPr>
      </a:lvl3pPr>
      <a:lvl4pPr marL="1146175" indent="-231775" algn="l" rtl="0" eaLnBrk="1" fontAlgn="base" hangingPunct="1">
        <a:spcBef>
          <a:spcPct val="20000"/>
        </a:spcBef>
        <a:spcAft>
          <a:spcPts val="600"/>
        </a:spcAft>
        <a:buSzPct val="90000"/>
        <a:buBlip>
          <a:blip r:embed="rId17"/>
        </a:buBlip>
        <a:defRPr sz="1400" kern="1200">
          <a:solidFill>
            <a:srgbClr val="5A5A5A"/>
          </a:solidFill>
          <a:latin typeface="+mn-lt"/>
          <a:ea typeface="ＭＳ Ｐゴシック" charset="-128"/>
          <a:cs typeface="+mn-cs"/>
        </a:defRPr>
      </a:lvl4pPr>
      <a:lvl5pPr marL="1377950" indent="-231775" algn="l" rtl="0" eaLnBrk="1" fontAlgn="base" hangingPunct="1">
        <a:spcBef>
          <a:spcPct val="20000"/>
        </a:spcBef>
        <a:spcAft>
          <a:spcPts val="600"/>
        </a:spcAft>
        <a:buSzPct val="90000"/>
        <a:buBlip>
          <a:blip r:embed="rId18"/>
        </a:buBlip>
        <a:defRPr sz="1200" kern="1200">
          <a:solidFill>
            <a:srgbClr val="5A5A5A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ithub.com/gsingers/ApacheCon2010" TargetMode="External"/><Relationship Id="rId3" Type="http://schemas.openxmlformats.org/officeDocument/2006/relationships/hyperlink" Target="http://people.apache.org/~gsingers/wikipedia/enwiki-20070527-pages-articles.xml.bz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diagramData" Target="../diagrams/data3.xml"/><Relationship Id="rId8" Type="http://schemas.openxmlformats.org/officeDocument/2006/relationships/diagramLayout" Target="../diagrams/layout3.xml"/><Relationship Id="rId9" Type="http://schemas.openxmlformats.org/officeDocument/2006/relationships/diagramQuickStyle" Target="../diagrams/quickStyle3.xml"/><Relationship Id="rId10" Type="http://schemas.openxmlformats.org/officeDocument/2006/relationships/diagramColors" Target="../diagrams/colors3.xml"/><Relationship Id="rId11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lucene.grantingersoll.com" TargetMode="External"/><Relationship Id="rId4" Type="http://schemas.openxmlformats.org/officeDocument/2006/relationships/hyperlink" Target="http://lucene.li/1c" TargetMode="External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log.lucidimagination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hyperlink" Target="http://www.netflix.com" TargetMode="External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ahout.apache.org" TargetMode="External"/><Relationship Id="rId4" Type="http://schemas.openxmlformats.org/officeDocument/2006/relationships/hyperlink" Target="http://uima.apache.org" TargetMode="External"/><Relationship Id="rId5" Type="http://schemas.openxmlformats.org/officeDocument/2006/relationships/hyperlink" Target="http://nutch.apache.org" TargetMode="External"/><Relationship Id="rId6" Type="http://schemas.openxmlformats.org/officeDocument/2006/relationships/hyperlink" Target="http://tika.apache.org" TargetMode="External"/><Relationship Id="rId7" Type="http://schemas.openxmlformats.org/officeDocument/2006/relationships/hyperlink" Target="http://hadoop.apache.org" TargetMode="External"/><Relationship Id="rId8" Type="http://schemas.openxmlformats.org/officeDocument/2006/relationships/hyperlink" Target="http://incubator.apache.org/connectors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lucene.apache.or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ct.carrot2.org/" TargetMode="External"/><Relationship Id="rId4" Type="http://schemas.openxmlformats.org/officeDocument/2006/relationships/hyperlink" Target="http://mallet.cs.umass.edu/" TargetMode="External"/><Relationship Id="rId5" Type="http://schemas.openxmlformats.org/officeDocument/2006/relationships/hyperlink" Target="http://www.cs.waikato.ac.nz/~ml/weka/index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pennlp.sourceforge.ne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Intelligent </a:t>
            </a:r>
            <a:r>
              <a:rPr lang="en-US" dirty="0" smtClean="0"/>
              <a:t>Apps with</a:t>
            </a:r>
            <a:br>
              <a:rPr lang="en-US" dirty="0" smtClean="0"/>
            </a:br>
            <a:r>
              <a:rPr lang="en-US" dirty="0" smtClean="0"/>
              <a:t>Apache Lucene, Mahout and friends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Grant Ingersoll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Blocks: Language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Basics:</a:t>
            </a:r>
          </a:p>
          <a:p>
            <a:pPr lvl="1"/>
            <a:r>
              <a:rPr lang="en-US" dirty="0" smtClean="0"/>
              <a:t>Morphology, Tokenization, Stemming/Lemmatization, Language Detection…</a:t>
            </a:r>
          </a:p>
          <a:p>
            <a:pPr lvl="1"/>
            <a:r>
              <a:rPr lang="en-US" dirty="0" smtClean="0"/>
              <a:t>Lucene has extensive support, plus pluggable</a:t>
            </a:r>
          </a:p>
          <a:p>
            <a:r>
              <a:rPr lang="en-US" dirty="0" smtClean="0"/>
              <a:t>Intermediate:</a:t>
            </a:r>
          </a:p>
          <a:p>
            <a:pPr lvl="1"/>
            <a:r>
              <a:rPr lang="en-US" dirty="0" smtClean="0"/>
              <a:t>Phrases, Part of Speech, Collocations, Shallow Parsing…</a:t>
            </a:r>
          </a:p>
          <a:p>
            <a:pPr lvl="1"/>
            <a:r>
              <a:rPr lang="en-US" dirty="0" smtClean="0"/>
              <a:t>Lucene, Mahout, </a:t>
            </a:r>
            <a:r>
              <a:rPr lang="en-US" dirty="0" err="1" smtClean="0"/>
              <a:t>OpenNLP</a:t>
            </a:r>
            <a:endParaRPr lang="en-US" dirty="0" smtClean="0"/>
          </a:p>
          <a:p>
            <a:r>
              <a:rPr lang="en-US" dirty="0" smtClean="0"/>
              <a:t>Advanced:</a:t>
            </a:r>
          </a:p>
          <a:p>
            <a:pPr lvl="1"/>
            <a:r>
              <a:rPr lang="en-US" dirty="0" smtClean="0"/>
              <a:t>Concepts, Sentiment, Relationships, Deep Parsing…</a:t>
            </a:r>
          </a:p>
          <a:p>
            <a:pPr lvl="1"/>
            <a:r>
              <a:rPr lang="en-US" dirty="0" smtClean="0"/>
              <a:t>Machine Learning tools like Mahout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Blocks: Domain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You, Your Business, Your Requirements</a:t>
            </a:r>
          </a:p>
          <a:p>
            <a:pPr lvl="1"/>
            <a:r>
              <a:rPr lang="en-US" dirty="0" smtClean="0"/>
              <a:t>Focus groups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Synonyms, taxonomies</a:t>
            </a:r>
          </a:p>
          <a:p>
            <a:pPr lvl="1"/>
            <a:r>
              <a:rPr lang="en-US" dirty="0" smtClean="0"/>
              <a:t>Genre (sublanguage: jargon, abbreviations, etc.)</a:t>
            </a:r>
          </a:p>
          <a:p>
            <a:pPr lvl="1"/>
            <a:r>
              <a:rPr lang="en-US" dirty="0" smtClean="0"/>
              <a:t>Content relationships (explicit and implicit links)</a:t>
            </a:r>
          </a:p>
          <a:p>
            <a:pPr lvl="1"/>
            <a:r>
              <a:rPr lang="en-US" dirty="0" smtClean="0"/>
              <a:t>Metadata: location, time, authorship, content type</a:t>
            </a:r>
          </a:p>
          <a:p>
            <a:r>
              <a:rPr lang="en-US" dirty="0" smtClean="0"/>
              <a:t>Tools:</a:t>
            </a:r>
          </a:p>
          <a:p>
            <a:pPr marL="682625" marR="0" lvl="1" indent="-3349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dirty="0" err="1" smtClean="0"/>
              <a:t>Tika</a:t>
            </a:r>
            <a:r>
              <a:rPr lang="en-US" dirty="0" smtClean="0"/>
              <a:t>, </a:t>
            </a:r>
            <a:r>
              <a:rPr lang="en-US" sz="2000" kern="1200" dirty="0" smtClean="0">
                <a:solidFill>
                  <a:srgbClr val="5A5A5A"/>
                </a:solidFill>
                <a:latin typeface="+mn-lt"/>
                <a:ea typeface="ＭＳ Ｐゴシック" charset="-128"/>
                <a:cs typeface="+mn-cs"/>
              </a:rPr>
              <a:t>Machine Learning tools like Mahout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Blocks: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4091"/>
            <a:ext cx="7620000" cy="4322064"/>
          </a:xfrm>
        </p:spPr>
        <p:txBody>
          <a:bodyPr/>
          <a:lstStyle/>
          <a:p>
            <a:pPr lvl="0"/>
            <a:r>
              <a:rPr lang="en-US" dirty="0" smtClean="0"/>
              <a:t>Search is often the interface through which users interact with a system</a:t>
            </a:r>
          </a:p>
          <a:p>
            <a:pPr lvl="1"/>
            <a:r>
              <a:rPr lang="en-US" dirty="0" smtClean="0"/>
              <a:t>Doesn’t require explicit typing</a:t>
            </a:r>
            <a:r>
              <a:rPr lang="en-US" baseline="0" dirty="0" smtClean="0"/>
              <a:t> in of keywords</a:t>
            </a:r>
          </a:p>
          <a:p>
            <a:pPr lvl="1"/>
            <a:r>
              <a:rPr lang="en-US" dirty="0" smtClean="0"/>
              <a:t>Sometimes a search need not be a search</a:t>
            </a:r>
            <a:endParaRPr lang="en-US" baseline="0" dirty="0" smtClean="0"/>
          </a:p>
          <a:p>
            <a:r>
              <a:rPr lang="en-US" dirty="0" smtClean="0"/>
              <a:t>Less frequently used capabilities become more important:</a:t>
            </a:r>
          </a:p>
          <a:p>
            <a:pPr lvl="1"/>
            <a:r>
              <a:rPr lang="en-US" dirty="0" smtClean="0"/>
              <a:t>Pluggable Query Parsing</a:t>
            </a:r>
          </a:p>
          <a:p>
            <a:pPr lvl="1"/>
            <a:r>
              <a:rPr lang="en-US" dirty="0" smtClean="0"/>
              <a:t>Spans/Payloads</a:t>
            </a:r>
          </a:p>
          <a:p>
            <a:pPr lvl="1"/>
            <a:r>
              <a:rPr lang="en-US" dirty="0" smtClean="0"/>
              <a:t>Terms, </a:t>
            </a:r>
            <a:r>
              <a:rPr lang="en-US" dirty="0" err="1" smtClean="0"/>
              <a:t>TermVectors</a:t>
            </a:r>
            <a:endParaRPr lang="en-US" dirty="0" smtClean="0"/>
          </a:p>
          <a:p>
            <a:r>
              <a:rPr lang="en-US" dirty="0" smtClean="0"/>
              <a:t>Lucene/Solr can actually stand-in for many of the higher layers (organizational)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Blocks: Organization/Discovery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Classification</a:t>
            </a:r>
          </a:p>
          <a:p>
            <a:pPr lvl="2"/>
            <a:r>
              <a:rPr lang="en-US" dirty="0" smtClean="0"/>
              <a:t>Named Entity Extraction</a:t>
            </a:r>
          </a:p>
          <a:p>
            <a:pPr lvl="1"/>
            <a:r>
              <a:rPr lang="en-US" dirty="0" smtClean="0"/>
              <a:t>Clustering</a:t>
            </a:r>
          </a:p>
          <a:p>
            <a:pPr lvl="2"/>
            <a:r>
              <a:rPr lang="en-US" dirty="0" smtClean="0"/>
              <a:t>Collection</a:t>
            </a:r>
          </a:p>
          <a:p>
            <a:pPr lvl="2"/>
            <a:r>
              <a:rPr lang="en-US" dirty="0" smtClean="0"/>
              <a:t>Search Results</a:t>
            </a:r>
          </a:p>
          <a:p>
            <a:pPr lvl="1"/>
            <a:r>
              <a:rPr lang="en-US" dirty="0" smtClean="0"/>
              <a:t>Topic Modeling</a:t>
            </a:r>
          </a:p>
          <a:p>
            <a:pPr lvl="1"/>
            <a:r>
              <a:rPr lang="en-US" dirty="0" smtClean="0"/>
              <a:t>Summarization</a:t>
            </a:r>
          </a:p>
          <a:p>
            <a:pPr lvl="2"/>
            <a:r>
              <a:rPr lang="en-US" dirty="0" smtClean="0"/>
              <a:t>Document</a:t>
            </a:r>
          </a:p>
          <a:p>
            <a:pPr lvl="2"/>
            <a:r>
              <a:rPr lang="en-US" dirty="0" smtClean="0"/>
              <a:t>Collection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Discovery/Guidance</a:t>
            </a:r>
          </a:p>
          <a:p>
            <a:pPr lvl="1"/>
            <a:r>
              <a:rPr lang="en-US" dirty="0" smtClean="0"/>
              <a:t>Faceting/Clusters</a:t>
            </a:r>
          </a:p>
          <a:p>
            <a:pPr lvl="1"/>
            <a:r>
              <a:rPr lang="en-US" dirty="0" smtClean="0"/>
              <a:t>Auto-suggest</a:t>
            </a:r>
          </a:p>
          <a:p>
            <a:pPr lvl="1"/>
            <a:r>
              <a:rPr lang="en-US" dirty="0" smtClean="0"/>
              <a:t>Did you mean?</a:t>
            </a:r>
          </a:p>
          <a:p>
            <a:pPr lvl="1"/>
            <a:r>
              <a:rPr lang="en-US" dirty="0" smtClean="0"/>
              <a:t>Related Searches</a:t>
            </a:r>
          </a:p>
          <a:p>
            <a:pPr lvl="1"/>
            <a:r>
              <a:rPr lang="en-US" dirty="0" smtClean="0"/>
              <a:t>More Like This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039116" y="2950154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Blocks: Relationships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440700"/>
            <a:ext cx="7620000" cy="5014964"/>
          </a:xfrm>
        </p:spPr>
        <p:txBody>
          <a:bodyPr/>
          <a:lstStyle/>
          <a:p>
            <a:r>
              <a:rPr lang="en-US" dirty="0" smtClean="0"/>
              <a:t>Harness multilevel relationships</a:t>
            </a:r>
          </a:p>
          <a:p>
            <a:pPr lvl="1"/>
            <a:r>
              <a:rPr lang="en-US" dirty="0" smtClean="0"/>
              <a:t>Within documents: phrases/collocations, co-reference resolution, anaphora, even sentences, paragraphs have relationships</a:t>
            </a:r>
          </a:p>
          <a:p>
            <a:pPr lvl="1"/>
            <a:r>
              <a:rPr lang="en-US" dirty="0" smtClean="0"/>
              <a:t>Doc &lt;-&gt; Doc:</a:t>
            </a:r>
          </a:p>
          <a:p>
            <a:pPr lvl="2"/>
            <a:r>
              <a:rPr lang="en-US" dirty="0" smtClean="0"/>
              <a:t>Explicit: links, citations, etc.</a:t>
            </a:r>
          </a:p>
          <a:p>
            <a:pPr lvl="2"/>
            <a:r>
              <a:rPr lang="en-US" dirty="0" smtClean="0"/>
              <a:t>Implicit: shared concepts/topics</a:t>
            </a:r>
          </a:p>
          <a:p>
            <a:pPr lvl="1"/>
            <a:r>
              <a:rPr lang="en-US" dirty="0" smtClean="0"/>
              <a:t>User &lt;-&gt; Doc:</a:t>
            </a:r>
          </a:p>
          <a:p>
            <a:pPr lvl="2"/>
            <a:r>
              <a:rPr lang="en-US" dirty="0" smtClean="0"/>
              <a:t>Read/Rated/Reviewed/Shared…</a:t>
            </a:r>
          </a:p>
          <a:p>
            <a:pPr lvl="1"/>
            <a:r>
              <a:rPr lang="en-US" dirty="0" smtClean="0"/>
              <a:t>User &lt;-&gt; User</a:t>
            </a:r>
          </a:p>
          <a:p>
            <a:pPr lvl="2"/>
            <a:r>
              <a:rPr lang="en-US" dirty="0" smtClean="0"/>
              <a:t>Explicit: Friend, Colleague, Reports to, friend of friend</a:t>
            </a:r>
          </a:p>
          <a:p>
            <a:pPr lvl="2"/>
            <a:r>
              <a:rPr lang="en-US" dirty="0" smtClean="0"/>
              <a:t>Implicit: email, Instant </a:t>
            </a:r>
            <a:r>
              <a:rPr lang="en-US" dirty="0" err="1" smtClean="0"/>
              <a:t>Msg</a:t>
            </a:r>
            <a:r>
              <a:rPr lang="en-US" dirty="0" smtClean="0"/>
              <a:t>, asked/answered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Blocks: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Saved Searches -&gt; Deeper analysis -&gt; Alerts</a:t>
            </a:r>
          </a:p>
          <a:p>
            <a:r>
              <a:rPr lang="en-US" dirty="0" smtClean="0"/>
              <a:t>Profile</a:t>
            </a:r>
          </a:p>
          <a:p>
            <a:pPr lvl="1"/>
            <a:r>
              <a:rPr lang="en-US" dirty="0" smtClean="0"/>
              <a:t>Likes/Dislikes</a:t>
            </a:r>
          </a:p>
          <a:p>
            <a:pPr lvl="1"/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Roles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Enhance/Restrict Queries, personalize scoring/ranking/recommendations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Building Blocks: Aggregating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08727"/>
            <a:ext cx="7620000" cy="4322064"/>
          </a:xfrm>
        </p:spPr>
        <p:txBody>
          <a:bodyPr/>
          <a:lstStyle/>
          <a:p>
            <a:pPr lvl="0"/>
            <a:r>
              <a:rPr lang="en-US" dirty="0" smtClean="0"/>
              <a:t>You’re an Engineer, do you know what’s in your production logs?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Log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Who, what, when, where, why?</a:t>
            </a:r>
          </a:p>
          <a:p>
            <a:pPr lvl="1"/>
            <a:r>
              <a:rPr lang="en-US" dirty="0" smtClean="0"/>
              <a:t>Hadoop, Pig, Mahout etc.</a:t>
            </a:r>
          </a:p>
          <a:p>
            <a:pPr lvl="0"/>
            <a:r>
              <a:rPr lang="en-US" dirty="0" smtClean="0"/>
              <a:t>Classification/Clustering</a:t>
            </a:r>
          </a:p>
          <a:p>
            <a:pPr lvl="1"/>
            <a:r>
              <a:rPr lang="en-US" dirty="0" smtClean="0"/>
              <a:t>Label/Group users based on their actions </a:t>
            </a:r>
          </a:p>
          <a:p>
            <a:pPr lvl="2"/>
            <a:r>
              <a:rPr lang="en-US" dirty="0" smtClean="0"/>
              <a:t>Power users, new users, etc.</a:t>
            </a:r>
          </a:p>
          <a:p>
            <a:pPr lvl="2"/>
            <a:r>
              <a:rPr lang="en-US" dirty="0" smtClean="0"/>
              <a:t>Mahout and other Machine Learning techniques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Automated</a:t>
            </a:r>
          </a:p>
          <a:p>
            <a:pPr lvl="1"/>
            <a:r>
              <a:rPr lang="en-US" dirty="0" smtClean="0"/>
              <a:t>Retrain models based on user interactions on a regular basis</a:t>
            </a:r>
          </a:p>
          <a:p>
            <a:endParaRPr lang="en-US" dirty="0" smtClean="0"/>
          </a:p>
          <a:p>
            <a:r>
              <a:rPr lang="en-US" dirty="0" smtClean="0"/>
              <a:t>Manual</a:t>
            </a:r>
          </a:p>
          <a:p>
            <a:pPr lvl="1"/>
            <a:r>
              <a:rPr lang="en-US" dirty="0" smtClean="0"/>
              <a:t>Lessons learned incorporated over time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Tying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98959"/>
          </a:xfrm>
        </p:spPr>
        <p:txBody>
          <a:bodyPr/>
          <a:lstStyle/>
          <a:p>
            <a:r>
              <a:rPr lang="en-US" sz="2800" b="1" kern="1200" dirty="0" smtClean="0">
                <a:solidFill>
                  <a:srgbClr val="5A5A5A"/>
                </a:solidFill>
                <a:latin typeface="+mn-lt"/>
                <a:ea typeface="+mn-ea"/>
                <a:cs typeface="+mn-cs"/>
              </a:rPr>
              <a:t>Key Extension Points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Analyzer Chain</a:t>
            </a:r>
          </a:p>
          <a:p>
            <a:pPr lvl="1"/>
            <a:r>
              <a:rPr lang="en-US" dirty="0" err="1" smtClean="0"/>
              <a:t>UpdateProcessor</a:t>
            </a:r>
            <a:endParaRPr lang="en-US" dirty="0" smtClean="0"/>
          </a:p>
          <a:p>
            <a:pPr lvl="1"/>
            <a:r>
              <a:rPr lang="en-US" dirty="0" smtClean="0"/>
              <a:t>Request Handler</a:t>
            </a:r>
          </a:p>
          <a:p>
            <a:pPr lvl="1"/>
            <a:r>
              <a:rPr lang="en-US" dirty="0" err="1" smtClean="0"/>
              <a:t>SearchComponent</a:t>
            </a:r>
            <a:endParaRPr lang="en-US" dirty="0" smtClean="0"/>
          </a:p>
          <a:p>
            <a:pPr lvl="1"/>
            <a:r>
              <a:rPr lang="en-US" dirty="0" err="1" smtClean="0"/>
              <a:t>Qparser(Plugin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Event Listeners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966" y="4162023"/>
            <a:ext cx="2674924" cy="4101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613378"/>
            <a:ext cx="35941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http://github.com/gsingers/ApacheCon2010</a:t>
            </a:r>
            <a:endParaRPr lang="en-US" dirty="0" smtClean="0"/>
          </a:p>
          <a:p>
            <a:pPr lvl="1"/>
            <a:r>
              <a:rPr lang="en-US" dirty="0" smtClean="0"/>
              <a:t>Work-in-Progress Proof of Concept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Wikipedia </a:t>
            </a:r>
            <a:r>
              <a:rPr lang="en-US" dirty="0" smtClean="0"/>
              <a:t>dataset</a:t>
            </a:r>
          </a:p>
          <a:p>
            <a:pPr lvl="1"/>
            <a:r>
              <a:rPr lang="en-US" dirty="0" smtClean="0">
                <a:hlinkClick r:id="rId3"/>
              </a:rPr>
              <a:t>http://people.apache.org/~gsingers/wikipedia/enwiki-20070527-pages-articles.xml.bz2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Index</a:t>
            </a:r>
            <a:r>
              <a:rPr lang="en-US" dirty="0" smtClean="0"/>
              <a:t>, classify, cluster, recommend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5493"/>
            <a:ext cx="7620000" cy="4630171"/>
          </a:xfrm>
        </p:spPr>
        <p:txBody>
          <a:bodyPr/>
          <a:lstStyle/>
          <a:p>
            <a:r>
              <a:rPr lang="en-US" dirty="0" smtClean="0"/>
              <a:t>What is an Intelligent Application?</a:t>
            </a:r>
          </a:p>
          <a:p>
            <a:pPr lvl="1"/>
            <a:r>
              <a:rPr lang="en-US" dirty="0" smtClean="0"/>
              <a:t>Examples</a:t>
            </a:r>
          </a:p>
          <a:p>
            <a:r>
              <a:rPr lang="en-US" dirty="0" smtClean="0"/>
              <a:t>I’ve heard of </a:t>
            </a:r>
            <a:r>
              <a:rPr lang="en-US" dirty="0" smtClean="0"/>
              <a:t>Lucene/Solr, </a:t>
            </a:r>
            <a:r>
              <a:rPr lang="en-US" dirty="0" smtClean="0"/>
              <a:t>but what else can I use?</a:t>
            </a:r>
            <a:endParaRPr lang="en-US" dirty="0" smtClean="0"/>
          </a:p>
          <a:p>
            <a:pPr lvl="1"/>
            <a:r>
              <a:rPr lang="en-US" dirty="0" smtClean="0"/>
              <a:t>Mahout</a:t>
            </a:r>
            <a:endParaRPr lang="en-US" dirty="0" smtClean="0"/>
          </a:p>
          <a:p>
            <a:pPr lvl="1"/>
            <a:r>
              <a:rPr lang="en-US" dirty="0" err="1" smtClean="0"/>
              <a:t>OpenNLP</a:t>
            </a:r>
            <a:endParaRPr lang="en-US" dirty="0" smtClean="0"/>
          </a:p>
          <a:p>
            <a:pPr lvl="1"/>
            <a:r>
              <a:rPr lang="en-US" dirty="0" smtClean="0"/>
              <a:t>Others</a:t>
            </a:r>
            <a:r>
              <a:rPr lang="en-US" dirty="0" smtClean="0"/>
              <a:t>?  UIMA, </a:t>
            </a:r>
            <a:r>
              <a:rPr lang="en-US" dirty="0" err="1" smtClean="0"/>
              <a:t>Weka</a:t>
            </a:r>
            <a:r>
              <a:rPr lang="en-US" dirty="0" smtClean="0"/>
              <a:t>, Mallet, </a:t>
            </a:r>
            <a:r>
              <a:rPr lang="en-US" dirty="0" err="1" smtClean="0"/>
              <a:t>MinorThird</a:t>
            </a:r>
            <a:r>
              <a:rPr lang="en-US" dirty="0" smtClean="0"/>
              <a:t>, etc.</a:t>
            </a:r>
            <a:endParaRPr lang="en-US" dirty="0" smtClean="0"/>
          </a:p>
          <a:p>
            <a:pPr lvl="0"/>
            <a:r>
              <a:rPr lang="en-US" dirty="0" smtClean="0"/>
              <a:t>Building Blocks</a:t>
            </a:r>
          </a:p>
          <a:p>
            <a:pPr lvl="0"/>
            <a:r>
              <a:rPr lang="en-US" dirty="0" smtClean="0"/>
              <a:t>Tying it all together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0" y="1152525"/>
          <a:ext cx="8878419" cy="5387948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2900" y="1385455"/>
          <a:ext cx="8801100" cy="2777791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342900" y="3930316"/>
          <a:ext cx="5953626" cy="2471738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618" y="1743364"/>
            <a:ext cx="7620000" cy="4322064"/>
          </a:xfrm>
        </p:spPr>
        <p:txBody>
          <a:bodyPr/>
          <a:lstStyle/>
          <a:p>
            <a:r>
              <a:rPr lang="en-US" dirty="0" smtClean="0"/>
              <a:t>Handles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gsingers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grant@</a:t>
            </a:r>
            <a:r>
              <a:rPr lang="en-US" dirty="0" err="1" smtClean="0"/>
              <a:t>lucidimagination.com</a:t>
            </a:r>
            <a:endParaRPr lang="en-US" dirty="0" smtClean="0"/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://blog.lucidimagination.com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lucene.grantingersoll.com</a:t>
            </a:r>
            <a:endParaRPr lang="en-US" dirty="0" smtClean="0"/>
          </a:p>
          <a:p>
            <a:r>
              <a:rPr lang="en-US" u="sng" dirty="0" smtClean="0"/>
              <a:t>Taming Text</a:t>
            </a:r>
            <a:r>
              <a:rPr lang="en-US" dirty="0" smtClean="0"/>
              <a:t> by Grant Ingersoll, Thomas Morton and Drew Farris</a:t>
            </a:r>
          </a:p>
          <a:p>
            <a:pPr lvl="1"/>
            <a:r>
              <a:rPr lang="en-US" u="sng" dirty="0" smtClean="0">
                <a:hlinkClick r:id="rId4"/>
              </a:rPr>
              <a:t>http://lucene.li/</a:t>
            </a:r>
            <a:r>
              <a:rPr lang="en-US" u="sng" dirty="0" smtClean="0">
                <a:hlinkClick r:id="rId4"/>
              </a:rPr>
              <a:t>1c</a:t>
            </a:r>
            <a:endParaRPr lang="en-US" u="sng" dirty="0" smtClean="0"/>
          </a:p>
          <a:p>
            <a:pPr lvl="1"/>
            <a:r>
              <a:rPr lang="en-US" dirty="0" smtClean="0"/>
              <a:t>Code: apachecon2010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2221" y="1967832"/>
            <a:ext cx="1905000" cy="238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Intelligent Application?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85808"/>
            <a:ext cx="7620000" cy="4669856"/>
          </a:xfrm>
        </p:spPr>
        <p:txBody>
          <a:bodyPr/>
          <a:lstStyle/>
          <a:p>
            <a:r>
              <a:rPr lang="en-US" dirty="0" smtClean="0"/>
              <a:t>I favor a loose definition</a:t>
            </a:r>
          </a:p>
          <a:p>
            <a:r>
              <a:rPr lang="en-US" dirty="0" smtClean="0"/>
              <a:t>Evolving as techniques get better</a:t>
            </a:r>
          </a:p>
          <a:p>
            <a:r>
              <a:rPr lang="en-US" dirty="0" smtClean="0"/>
              <a:t>General Characteristics:</a:t>
            </a:r>
          </a:p>
          <a:p>
            <a:pPr lvl="1"/>
            <a:r>
              <a:rPr lang="en-US" dirty="0" smtClean="0"/>
              <a:t>Embraces fuzziness and uncertainty by:</a:t>
            </a:r>
          </a:p>
          <a:p>
            <a:pPr lvl="2"/>
            <a:r>
              <a:rPr lang="en-US" dirty="0" smtClean="0"/>
              <a:t>Learning from past behavior and adapting</a:t>
            </a:r>
          </a:p>
          <a:p>
            <a:pPr lvl="2"/>
            <a:r>
              <a:rPr lang="en-US" dirty="0" smtClean="0"/>
              <a:t>Leveraging the masses while incorporating the personal</a:t>
            </a:r>
          </a:p>
          <a:p>
            <a:pPr lvl="1"/>
            <a:r>
              <a:rPr lang="en-US" dirty="0" smtClean="0"/>
              <a:t>Provide Content Insight</a:t>
            </a:r>
          </a:p>
          <a:p>
            <a:pPr lvl="2"/>
            <a:r>
              <a:rPr lang="en-US" dirty="0" smtClean="0"/>
              <a:t>Organize vast quantities of data into consumable chunks</a:t>
            </a:r>
          </a:p>
          <a:p>
            <a:pPr lvl="2"/>
            <a:r>
              <a:rPr lang="en-US" dirty="0" smtClean="0"/>
              <a:t>Encourage Serendipity</a:t>
            </a:r>
          </a:p>
          <a:p>
            <a:pPr lvl="1"/>
            <a:r>
              <a:rPr lang="en-US" dirty="0" smtClean="0"/>
              <a:t>Do what users want even if they don’t know it yet, but don’t turn them off either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12455"/>
            <a:ext cx="7620000" cy="4322064"/>
          </a:xfrm>
        </p:spPr>
        <p:txBody>
          <a:bodyPr/>
          <a:lstStyle/>
          <a:p>
            <a:r>
              <a:rPr lang="en-US" dirty="0" smtClean="0"/>
              <a:t>I’m mostly interested in</a:t>
            </a:r>
            <a:r>
              <a:rPr lang="en-US" baseline="0" dirty="0" smtClean="0"/>
              <a:t> a</a:t>
            </a:r>
            <a:r>
              <a:rPr lang="en-US" dirty="0" smtClean="0"/>
              <a:t>pplications where: </a:t>
            </a:r>
          </a:p>
          <a:p>
            <a:pPr lvl="1"/>
            <a:r>
              <a:rPr lang="en-US" dirty="0" smtClean="0"/>
              <a:t>Unstructured text is a component</a:t>
            </a:r>
          </a:p>
          <a:p>
            <a:pPr lvl="2"/>
            <a:r>
              <a:rPr lang="en-US" dirty="0" smtClean="0"/>
              <a:t>i.e. I’m not building a next-gen video</a:t>
            </a:r>
            <a:r>
              <a:rPr lang="en-US" baseline="0" dirty="0" smtClean="0"/>
              <a:t> game</a:t>
            </a:r>
            <a:endParaRPr lang="en-US" dirty="0" smtClean="0"/>
          </a:p>
          <a:p>
            <a:pPr lvl="1"/>
            <a:r>
              <a:rPr lang="en-US" dirty="0" smtClean="0"/>
              <a:t>Users interact via</a:t>
            </a:r>
            <a:r>
              <a:rPr lang="en-US" baseline="0" dirty="0" smtClean="0"/>
              <a:t> text, clicks, etc.</a:t>
            </a:r>
          </a:p>
          <a:p>
            <a:pPr lvl="2"/>
            <a:r>
              <a:rPr lang="en-US" dirty="0" smtClean="0"/>
              <a:t>Typing in queries</a:t>
            </a:r>
          </a:p>
          <a:p>
            <a:pPr lvl="2"/>
            <a:r>
              <a:rPr lang="en-US" dirty="0" smtClean="0"/>
              <a:t>Browsing links, reading ads/content,</a:t>
            </a:r>
            <a:r>
              <a:rPr lang="en-US" baseline="0" dirty="0" smtClean="0"/>
              <a:t> etc.</a:t>
            </a:r>
          </a:p>
          <a:p>
            <a:pPr lvl="0"/>
            <a:r>
              <a:rPr lang="en-US" dirty="0" smtClean="0"/>
              <a:t>Some of these</a:t>
            </a:r>
            <a:r>
              <a:rPr lang="en-US" baseline="0" dirty="0" smtClean="0"/>
              <a:t> tools are useful for other applications too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Consider the topics here to be a toolkit, not all apps need all features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647826" y="3454400"/>
            <a:ext cx="3924674" cy="3342066"/>
            <a:chOff x="4647826" y="3454400"/>
            <a:chExt cx="3924674" cy="334206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47826" y="3454400"/>
              <a:ext cx="3924674" cy="2695735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246178" y="6150135"/>
              <a:ext cx="23941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hlinkClick r:id="rId4"/>
                </a:rPr>
                <a:t>http://www.netflix.com</a:t>
              </a:r>
              <a:endParaRPr lang="en-US" dirty="0" smtClean="0"/>
            </a:p>
            <a:p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72720" y="1152525"/>
            <a:ext cx="8562310" cy="2704883"/>
            <a:chOff x="172720" y="1152525"/>
            <a:chExt cx="8562310" cy="270488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/>
            <a:srcRect r="32876"/>
            <a:stretch>
              <a:fillRect/>
            </a:stretch>
          </p:blipFill>
          <p:spPr>
            <a:xfrm>
              <a:off x="172720" y="1152525"/>
              <a:ext cx="7467600" cy="2704883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7792720" y="1564640"/>
              <a:ext cx="9423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Amazon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42900" y="3857408"/>
            <a:ext cx="3040380" cy="2467233"/>
            <a:chOff x="342900" y="3857408"/>
            <a:chExt cx="3040380" cy="2467233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2900" y="3857408"/>
              <a:ext cx="3040380" cy="2050489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670560" y="5955309"/>
              <a:ext cx="24765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http://</a:t>
              </a:r>
              <a:r>
                <a:rPr lang="en-US" dirty="0" err="1" smtClean="0"/>
                <a:t>www.fancast.com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40990" y="2873386"/>
            <a:ext cx="7353300" cy="3276749"/>
            <a:chOff x="895350" y="1987550"/>
            <a:chExt cx="7353300" cy="3276749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95350" y="1987550"/>
              <a:ext cx="7353300" cy="28829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760289" y="4894967"/>
              <a:ext cx="757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Yahoo</a:t>
              </a:r>
              <a:endParaRPr lang="en-US" dirty="0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90750" y="1564640"/>
            <a:ext cx="4762500" cy="279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Open Source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Lucene/Solr</a:t>
            </a:r>
          </a:p>
          <a:p>
            <a:pPr lvl="1"/>
            <a:r>
              <a:rPr lang="en-US" sz="2000" dirty="0" smtClean="0">
                <a:hlinkClick r:id="rId2"/>
              </a:rPr>
              <a:t>http://lucene.apache.org</a:t>
            </a:r>
            <a:endParaRPr lang="en-US" sz="2000" dirty="0" smtClean="0"/>
          </a:p>
          <a:p>
            <a:r>
              <a:rPr lang="en-US" sz="2400" dirty="0" smtClean="0"/>
              <a:t>Mahout</a:t>
            </a:r>
          </a:p>
          <a:p>
            <a:pPr lvl="1"/>
            <a:r>
              <a:rPr lang="en-US" sz="2000" dirty="0" smtClean="0">
                <a:hlinkClick r:id="rId3"/>
              </a:rPr>
              <a:t>http://mahout.apache.org</a:t>
            </a:r>
            <a:endParaRPr lang="en-US" sz="2000" dirty="0" smtClean="0"/>
          </a:p>
          <a:p>
            <a:r>
              <a:rPr lang="en-US" sz="2400" dirty="0" smtClean="0"/>
              <a:t>UIMA</a:t>
            </a:r>
          </a:p>
          <a:p>
            <a:pPr lvl="1"/>
            <a:r>
              <a:rPr lang="en-US" sz="2000" dirty="0" smtClean="0">
                <a:hlinkClick r:id="rId4"/>
              </a:rPr>
              <a:t>http://uima.apache.org</a:t>
            </a:r>
            <a:endParaRPr lang="en-US" sz="2000" dirty="0" smtClean="0"/>
          </a:p>
          <a:p>
            <a:r>
              <a:rPr lang="en-US" sz="2400" dirty="0" err="1" smtClean="0"/>
              <a:t>Nutch</a:t>
            </a:r>
            <a:endParaRPr lang="en-US" sz="2400" dirty="0" smtClean="0"/>
          </a:p>
          <a:p>
            <a:pPr lvl="1"/>
            <a:r>
              <a:rPr lang="en-US" sz="2000" dirty="0" smtClean="0">
                <a:hlinkClick r:id="rId5"/>
              </a:rPr>
              <a:t>http://nutch.apache.org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2"/>
            <a:endParaRPr lang="en-US" sz="1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err="1" smtClean="0"/>
              <a:t>Tika</a:t>
            </a:r>
            <a:endParaRPr lang="en-US" sz="2400" dirty="0" smtClean="0"/>
          </a:p>
          <a:p>
            <a:pPr lvl="1"/>
            <a:r>
              <a:rPr lang="en-US" sz="2000" dirty="0" smtClean="0">
                <a:hlinkClick r:id="rId6"/>
              </a:rPr>
              <a:t>http://tika.apache.org</a:t>
            </a:r>
            <a:endParaRPr lang="en-US" sz="2000" dirty="0" smtClean="0"/>
          </a:p>
          <a:p>
            <a:r>
              <a:rPr lang="en-US" sz="2400" dirty="0" smtClean="0"/>
              <a:t>Hadoop</a:t>
            </a:r>
          </a:p>
          <a:p>
            <a:pPr lvl="1"/>
            <a:r>
              <a:rPr lang="en-US" sz="2000" dirty="0" smtClean="0">
                <a:hlinkClick r:id="rId7"/>
              </a:rPr>
              <a:t>http://hadoop.apache.org</a:t>
            </a:r>
            <a:endParaRPr lang="en-US" sz="2000" dirty="0" smtClean="0"/>
          </a:p>
          <a:p>
            <a:r>
              <a:rPr lang="en-US" dirty="0" err="1" smtClean="0"/>
              <a:t>ManifoldCF</a:t>
            </a:r>
            <a:endParaRPr lang="en-US" dirty="0" smtClean="0"/>
          </a:p>
          <a:p>
            <a:pPr lvl="1"/>
            <a:r>
              <a:rPr lang="en-US" sz="2000" dirty="0" smtClean="0">
                <a:hlinkClick r:id="rId8"/>
              </a:rPr>
              <a:t>http://incubator.apache.org/connectors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2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Open Source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62044"/>
            <a:ext cx="7620000" cy="4993620"/>
          </a:xfrm>
        </p:spPr>
        <p:txBody>
          <a:bodyPr/>
          <a:lstStyle/>
          <a:p>
            <a:r>
              <a:rPr lang="en-US" dirty="0" err="1" smtClean="0"/>
              <a:t>OpenNLP</a:t>
            </a:r>
            <a:r>
              <a:rPr lang="en-US" dirty="0" smtClean="0"/>
              <a:t> (ASL)</a:t>
            </a:r>
          </a:p>
          <a:p>
            <a:pPr lvl="1"/>
            <a:r>
              <a:rPr lang="en-US" dirty="0" smtClean="0">
                <a:hlinkClick r:id="rId2"/>
              </a:rPr>
              <a:t>http://opennlp.sourceforge.net</a:t>
            </a:r>
            <a:endParaRPr lang="en-US" dirty="0" smtClean="0"/>
          </a:p>
          <a:p>
            <a:pPr lvl="1"/>
            <a:r>
              <a:rPr lang="en-US" dirty="0" smtClean="0"/>
              <a:t>-&gt; Incubator?</a:t>
            </a:r>
          </a:p>
          <a:p>
            <a:r>
              <a:rPr lang="en-US" dirty="0" smtClean="0"/>
              <a:t>Carrot2 (BSD)</a:t>
            </a:r>
          </a:p>
          <a:p>
            <a:pPr lvl="1"/>
            <a:r>
              <a:rPr lang="en-US" dirty="0" smtClean="0">
                <a:hlinkClick r:id="rId3"/>
              </a:rPr>
              <a:t>http://project.carrot2.org/</a:t>
            </a:r>
            <a:endParaRPr lang="en-US" dirty="0" smtClean="0"/>
          </a:p>
          <a:p>
            <a:r>
              <a:rPr lang="en-US" dirty="0" smtClean="0"/>
              <a:t>MALLET (CPL)</a:t>
            </a:r>
          </a:p>
          <a:p>
            <a:pPr lvl="1"/>
            <a:r>
              <a:rPr lang="en-US" dirty="0" smtClean="0">
                <a:hlinkClick r:id="rId4"/>
              </a:rPr>
              <a:t>http://mallet.cs.umass.edu/</a:t>
            </a:r>
            <a:endParaRPr lang="en-US" dirty="0" smtClean="0"/>
          </a:p>
          <a:p>
            <a:r>
              <a:rPr lang="en-US" dirty="0" err="1" smtClean="0"/>
              <a:t>Weka</a:t>
            </a:r>
            <a:r>
              <a:rPr lang="en-US" dirty="0" smtClean="0"/>
              <a:t> (GPL)</a:t>
            </a:r>
          </a:p>
          <a:p>
            <a:pPr lvl="1"/>
            <a:r>
              <a:rPr lang="en-US" dirty="0" smtClean="0">
                <a:hlinkClick r:id="rId5"/>
              </a:rPr>
              <a:t>http://www.cs.waikato.ac.nz/~ml/weka/index.html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4954889" y="3389661"/>
            <a:ext cx="3969376" cy="62376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Aggregating Analysis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023983" y="4013429"/>
            <a:ext cx="2900282" cy="66334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History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728411" y="3389662"/>
            <a:ext cx="2958356" cy="6237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Discovery/Guides/Organization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128398" y="4013429"/>
            <a:ext cx="1385510" cy="6237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Language Analysis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Blocks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577059" y="1152523"/>
            <a:ext cx="2433173" cy="2122883"/>
            <a:chOff x="57165" y="460551"/>
            <a:chExt cx="4046312" cy="3678465"/>
          </a:xfrm>
        </p:grpSpPr>
        <p:sp>
          <p:nvSpPr>
            <p:cNvPr id="13" name="Oval 12"/>
            <p:cNvSpPr/>
            <p:nvPr/>
          </p:nvSpPr>
          <p:spPr>
            <a:xfrm>
              <a:off x="57165" y="460551"/>
              <a:ext cx="4046312" cy="367846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4" name="Oval 4"/>
            <p:cNvSpPr/>
            <p:nvPr/>
          </p:nvSpPr>
          <p:spPr>
            <a:xfrm>
              <a:off x="622190" y="894321"/>
              <a:ext cx="2333008" cy="28109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1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Content</a:t>
              </a:r>
            </a:p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365213" y="1152523"/>
            <a:ext cx="2272924" cy="2122883"/>
            <a:chOff x="2892235" y="460551"/>
            <a:chExt cx="3678465" cy="3678465"/>
          </a:xfrm>
          <a:solidFill>
            <a:schemeClr val="accent2">
              <a:lumMod val="75000"/>
            </a:schemeClr>
          </a:solidFill>
        </p:grpSpPr>
        <p:sp>
          <p:nvSpPr>
            <p:cNvPr id="11" name="Oval 10"/>
            <p:cNvSpPr/>
            <p:nvPr/>
          </p:nvSpPr>
          <p:spPr>
            <a:xfrm>
              <a:off x="2892235" y="460551"/>
              <a:ext cx="3678465" cy="3678465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Oval 6"/>
            <p:cNvSpPr/>
            <p:nvPr/>
          </p:nvSpPr>
          <p:spPr>
            <a:xfrm>
              <a:off x="3936125" y="1218781"/>
              <a:ext cx="1892494" cy="248646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Users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342900" y="5166427"/>
            <a:ext cx="4343866" cy="6133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Acquisition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13909" y="4013429"/>
            <a:ext cx="2494929" cy="623767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42900" y="3389662"/>
            <a:ext cx="1385510" cy="6237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42899" y="4013430"/>
            <a:ext cx="1785499" cy="6633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Domain Knowledge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42900" y="4637197"/>
            <a:ext cx="4343866" cy="5292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Extraction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954889" y="4637197"/>
            <a:ext cx="2035855" cy="11425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Profile/Model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990744" y="4637196"/>
            <a:ext cx="1933521" cy="114258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42900" y="5779783"/>
            <a:ext cx="8581365" cy="623767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Adaptation</a:t>
            </a:r>
            <a:endParaRPr lang="en-US" dirty="0"/>
          </a:p>
        </p:txBody>
      </p:sp>
      <p:sp>
        <p:nvSpPr>
          <p:cNvPr id="34" name="Down Arrow 33"/>
          <p:cNvSpPr/>
          <p:nvPr/>
        </p:nvSpPr>
        <p:spPr>
          <a:xfrm>
            <a:off x="1926283" y="2452446"/>
            <a:ext cx="650776" cy="822960"/>
          </a:xfrm>
          <a:prstGeom prst="downArrow">
            <a:avLst/>
          </a:prstGeom>
          <a:ln/>
          <a:scene3d>
            <a:camera prst="orthographicFront">
              <a:rot lat="0" lon="0" rev="19499999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Down Arrow 34"/>
          <p:cNvSpPr/>
          <p:nvPr/>
        </p:nvSpPr>
        <p:spPr>
          <a:xfrm>
            <a:off x="6696666" y="2452446"/>
            <a:ext cx="646284" cy="765732"/>
          </a:xfrm>
          <a:prstGeom prst="downArrow">
            <a:avLst/>
          </a:prstGeom>
          <a:ln/>
          <a:scene3d>
            <a:camera prst="orthographicFront">
              <a:rot lat="0" lon="0" rev="21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Blocks: Acquisition and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Garbage In Garbage Out</a:t>
            </a:r>
          </a:p>
          <a:p>
            <a:r>
              <a:rPr lang="en-US" dirty="0" smtClean="0"/>
              <a:t>Acquisition:</a:t>
            </a:r>
          </a:p>
          <a:p>
            <a:pPr lvl="1"/>
            <a:r>
              <a:rPr lang="en-US" dirty="0" err="1" smtClean="0"/>
              <a:t>Nutch</a:t>
            </a:r>
            <a:endParaRPr lang="en-US" dirty="0" smtClean="0"/>
          </a:p>
          <a:p>
            <a:pPr lvl="1"/>
            <a:r>
              <a:rPr lang="en-US" dirty="0" smtClean="0"/>
              <a:t>Solr Data Import Handler</a:t>
            </a:r>
          </a:p>
          <a:p>
            <a:pPr lvl="1"/>
            <a:r>
              <a:rPr lang="en-US" dirty="0" err="1" smtClean="0"/>
              <a:t>ManifoldCF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Extraction</a:t>
            </a:r>
          </a:p>
          <a:p>
            <a:pPr lvl="1"/>
            <a:r>
              <a:rPr lang="en-US" dirty="0" err="1" smtClean="0"/>
              <a:t>Tika</a:t>
            </a:r>
            <a:r>
              <a:rPr lang="en-US" dirty="0" smtClean="0"/>
              <a:t> (</a:t>
            </a:r>
            <a:r>
              <a:rPr lang="en-US" dirty="0" err="1" smtClean="0"/>
              <a:t>PDFBox</a:t>
            </a:r>
            <a:r>
              <a:rPr lang="en-US" dirty="0" smtClean="0"/>
              <a:t>, POI,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LuceneSolrHadoop.pptx</Template>
  <TotalTime>15040</TotalTime>
  <Words>1045</Words>
  <Application>Microsoft Macintosh PowerPoint</Application>
  <PresentationFormat>On-screen Show (4:3)</PresentationFormat>
  <Paragraphs>241</Paragraphs>
  <Slides>22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ppt_training</vt:lpstr>
      <vt:lpstr>Intelligent Apps with Apache Lucene, Mahout and friends</vt:lpstr>
      <vt:lpstr>Topics</vt:lpstr>
      <vt:lpstr>What is an Intelligent Application?</vt:lpstr>
      <vt:lpstr>Caveats</vt:lpstr>
      <vt:lpstr>Examples</vt:lpstr>
      <vt:lpstr>Apache Open Source Players</vt:lpstr>
      <vt:lpstr>Other Open Source Players</vt:lpstr>
      <vt:lpstr>Building Blocks</vt:lpstr>
      <vt:lpstr>Building Blocks: Acquisition and Extraction</vt:lpstr>
      <vt:lpstr>Building Blocks: Language Analysis</vt:lpstr>
      <vt:lpstr>Building Blocks: Domain Knowledge</vt:lpstr>
      <vt:lpstr>Building Blocks: Search</vt:lpstr>
      <vt:lpstr>Building Blocks: Organization/Discovery</vt:lpstr>
      <vt:lpstr>Building Blocks: Relationships</vt:lpstr>
      <vt:lpstr>Building Blocks: Users</vt:lpstr>
      <vt:lpstr>Building Blocks: Aggregating Analysis</vt:lpstr>
      <vt:lpstr>Adaptation</vt:lpstr>
      <vt:lpstr>Tying it Together</vt:lpstr>
      <vt:lpstr>Example</vt:lpstr>
      <vt:lpstr>Indexing</vt:lpstr>
      <vt:lpstr>Searching</vt:lpstr>
      <vt:lpstr>Resources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Intelligent Apps with Apache Lucene, Mahout and friends</dc:title>
  <dc:creator>Grant Ingersoll</dc:creator>
  <cp:lastModifiedBy>Grant Ingersoll</cp:lastModifiedBy>
  <cp:revision>33</cp:revision>
  <dcterms:created xsi:type="dcterms:W3CDTF">2010-11-04T15:44:46Z</dcterms:created>
  <dcterms:modified xsi:type="dcterms:W3CDTF">2010-11-04T19:52:46Z</dcterms:modified>
</cp:coreProperties>
</file>